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oss Vickery" initials="RV" lastIdx="1" clrIdx="0">
    <p:extLst>
      <p:ext uri="{19B8F6BF-5375-455C-9EA6-DF929625EA0E}">
        <p15:presenceInfo xmlns:p15="http://schemas.microsoft.com/office/powerpoint/2012/main" userId="S-1-5-21-822880965-51823226-3144459525-1365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B5F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commentAuthors" Target="commentAuthors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AF6DD0D-1227-4033-BD21-70F272DDBAA7}" type="doc">
      <dgm:prSet loTypeId="urn:microsoft.com/office/officeart/2005/8/layout/orgChart1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GB"/>
        </a:p>
      </dgm:t>
    </dgm:pt>
    <dgm:pt modelId="{34B5FE9C-7F57-4E29-B762-A70DADF066DD}">
      <dgm:prSet phldrT="[Text]" custT="1"/>
      <dgm:spPr>
        <a:solidFill>
          <a:srgbClr val="FFFF00"/>
        </a:solidFill>
        <a:ln w="38100">
          <a:solidFill>
            <a:schemeClr val="tx1"/>
          </a:solidFill>
        </a:ln>
      </dgm:spPr>
      <dgm:t>
        <a:bodyPr/>
        <a:lstStyle/>
        <a:p>
          <a:pPr algn="ctr">
            <a:lnSpc>
              <a:spcPct val="90000"/>
            </a:lnSpc>
          </a:pPr>
          <a:r>
            <a:rPr lang="en-US" sz="1600" dirty="0">
              <a:ea typeface="+mn-ea"/>
              <a:cs typeface="+mn-cs"/>
            </a:rPr>
            <a:t>Head of Community Networks</a:t>
          </a:r>
          <a:endParaRPr lang="en-GB" sz="1600" dirty="0">
            <a:ea typeface="+mn-ea"/>
            <a:cs typeface="+mn-cs"/>
          </a:endParaRPr>
        </a:p>
      </dgm:t>
    </dgm:pt>
    <dgm:pt modelId="{40B3407B-F295-428B-B692-9653CB7DA7AE}" type="parTrans" cxnId="{5E663D9E-381B-40BC-9804-197F28574072}">
      <dgm:prSet/>
      <dgm:spPr/>
      <dgm:t>
        <a:bodyPr/>
        <a:lstStyle/>
        <a:p>
          <a:endParaRPr lang="en-GB"/>
        </a:p>
      </dgm:t>
    </dgm:pt>
    <dgm:pt modelId="{2D06639B-6071-48BD-B5B4-70DFD975E3A1}" type="sibTrans" cxnId="{5E663D9E-381B-40BC-9804-197F28574072}">
      <dgm:prSet/>
      <dgm:spPr/>
      <dgm:t>
        <a:bodyPr/>
        <a:lstStyle/>
        <a:p>
          <a:endParaRPr lang="en-GB"/>
        </a:p>
      </dgm:t>
    </dgm:pt>
    <dgm:pt modelId="{C97BE6C9-D708-467B-AEFF-7C7F54B7808B}">
      <dgm:prSet phldrT="[Text]" custT="1"/>
      <dgm:spPr>
        <a:solidFill>
          <a:srgbClr val="FFFF00"/>
        </a:solidFill>
        <a:ln w="38100"/>
      </dgm:spPr>
      <dgm:t>
        <a:bodyPr/>
        <a:lstStyle/>
        <a:p>
          <a:pPr algn="ctr">
            <a:lnSpc>
              <a:spcPct val="90000"/>
            </a:lnSpc>
          </a:pPr>
          <a:r>
            <a:rPr lang="en-US" sz="1600" dirty="0">
              <a:ea typeface="+mn-ea"/>
              <a:cs typeface="+mn-cs"/>
            </a:rPr>
            <a:t>Senior Community Engagement Manager</a:t>
          </a:r>
          <a:endParaRPr lang="en-GB" sz="1600" dirty="0">
            <a:ea typeface="+mn-ea"/>
            <a:cs typeface="+mn-cs"/>
          </a:endParaRPr>
        </a:p>
      </dgm:t>
    </dgm:pt>
    <dgm:pt modelId="{251C54EA-B9E1-4A7B-9534-9C62F1D0DD4D}" type="parTrans" cxnId="{B32BD167-BB7A-4D01-986C-C5F9B982B000}">
      <dgm:prSet/>
      <dgm:spPr/>
      <dgm:t>
        <a:bodyPr/>
        <a:lstStyle/>
        <a:p>
          <a:endParaRPr lang="en-GB"/>
        </a:p>
      </dgm:t>
    </dgm:pt>
    <dgm:pt modelId="{658510DD-E6B4-4ADD-A630-5673657D4D18}" type="sibTrans" cxnId="{B32BD167-BB7A-4D01-986C-C5F9B982B000}">
      <dgm:prSet/>
      <dgm:spPr/>
      <dgm:t>
        <a:bodyPr/>
        <a:lstStyle/>
        <a:p>
          <a:endParaRPr lang="en-GB"/>
        </a:p>
      </dgm:t>
    </dgm:pt>
    <dgm:pt modelId="{ABA06F1D-660E-4273-A0DD-42E974D6EC45}">
      <dgm:prSet phldrT="[Text]" custT="1"/>
      <dgm:spPr>
        <a:solidFill>
          <a:srgbClr val="FFFF00"/>
        </a:solidFill>
        <a:ln w="38100"/>
      </dgm:spPr>
      <dgm:t>
        <a:bodyPr/>
        <a:lstStyle/>
        <a:p>
          <a:pPr algn="ctr">
            <a:lnSpc>
              <a:spcPct val="90000"/>
            </a:lnSpc>
          </a:pPr>
          <a:r>
            <a:rPr lang="en-US" sz="1600" dirty="0">
              <a:ea typeface="+mn-ea"/>
              <a:cs typeface="+mn-cs"/>
            </a:rPr>
            <a:t>Volunteer and Group Support Manager</a:t>
          </a:r>
          <a:endParaRPr lang="en-GB" sz="1600" dirty="0">
            <a:ea typeface="+mn-ea"/>
            <a:cs typeface="+mn-cs"/>
          </a:endParaRPr>
        </a:p>
      </dgm:t>
    </dgm:pt>
    <dgm:pt modelId="{E89BCA3E-860C-42E3-96E0-1A7E19028D89}" type="parTrans" cxnId="{11D622D1-167D-4CAB-BA2B-4AE2D10CFB32}">
      <dgm:prSet/>
      <dgm:spPr/>
      <dgm:t>
        <a:bodyPr/>
        <a:lstStyle/>
        <a:p>
          <a:endParaRPr lang="en-GB"/>
        </a:p>
      </dgm:t>
    </dgm:pt>
    <dgm:pt modelId="{6F400422-147C-4780-9459-4EFBD1FBCD8F}" type="sibTrans" cxnId="{11D622D1-167D-4CAB-BA2B-4AE2D10CFB32}">
      <dgm:prSet/>
      <dgm:spPr/>
      <dgm:t>
        <a:bodyPr/>
        <a:lstStyle/>
        <a:p>
          <a:endParaRPr lang="en-GB"/>
        </a:p>
      </dgm:t>
    </dgm:pt>
    <dgm:pt modelId="{C6EE44B6-9A83-46DB-B869-8C6541E47E26}">
      <dgm:prSet phldrT="[Text]" custT="1"/>
      <dgm:spPr>
        <a:solidFill>
          <a:srgbClr val="FFFF00"/>
        </a:solidFill>
        <a:ln w="38100"/>
      </dgm:spPr>
      <dgm:t>
        <a:bodyPr/>
        <a:lstStyle/>
        <a:p>
          <a:pPr algn="ctr">
            <a:lnSpc>
              <a:spcPct val="90000"/>
            </a:lnSpc>
          </a:pPr>
          <a:r>
            <a:rPr lang="en-US" sz="1600" dirty="0">
              <a:ea typeface="+mn-ea"/>
              <a:cs typeface="+mn-cs"/>
            </a:rPr>
            <a:t>Community Development Manager</a:t>
          </a:r>
          <a:endParaRPr lang="en-GB" sz="1600" dirty="0">
            <a:ea typeface="+mn-ea"/>
            <a:cs typeface="+mn-cs"/>
          </a:endParaRPr>
        </a:p>
      </dgm:t>
    </dgm:pt>
    <dgm:pt modelId="{0FA8773B-BCAF-49AB-8312-0917E2DD0854}" type="parTrans" cxnId="{EBC0F26E-B2ED-4988-9392-029A9521D08E}">
      <dgm:prSet/>
      <dgm:spPr/>
      <dgm:t>
        <a:bodyPr/>
        <a:lstStyle/>
        <a:p>
          <a:endParaRPr lang="en-GB"/>
        </a:p>
      </dgm:t>
    </dgm:pt>
    <dgm:pt modelId="{B9D35375-A14B-4110-9E59-74E187F0D79C}" type="sibTrans" cxnId="{EBC0F26E-B2ED-4988-9392-029A9521D08E}">
      <dgm:prSet/>
      <dgm:spPr/>
      <dgm:t>
        <a:bodyPr/>
        <a:lstStyle/>
        <a:p>
          <a:endParaRPr lang="en-GB"/>
        </a:p>
      </dgm:t>
    </dgm:pt>
    <dgm:pt modelId="{2EEC8A88-D38D-4F29-9C2E-768CD674BDA5}">
      <dgm:prSet phldrT="[Text]" custT="1"/>
      <dgm:spPr>
        <a:solidFill>
          <a:srgbClr val="FFFF00"/>
        </a:solidFill>
        <a:ln w="38100"/>
      </dgm:spPr>
      <dgm:t>
        <a:bodyPr/>
        <a:lstStyle/>
        <a:p>
          <a:pPr algn="ctr">
            <a:lnSpc>
              <a:spcPct val="90000"/>
            </a:lnSpc>
          </a:pPr>
          <a:r>
            <a:rPr lang="en-US" sz="1600" dirty="0">
              <a:ea typeface="+mn-ea"/>
              <a:cs typeface="+mn-cs"/>
            </a:rPr>
            <a:t>Volunteer Support Officer - Recruitment</a:t>
          </a:r>
          <a:endParaRPr lang="en-GB" sz="1600" dirty="0">
            <a:ea typeface="+mn-ea"/>
            <a:cs typeface="+mn-cs"/>
          </a:endParaRPr>
        </a:p>
      </dgm:t>
    </dgm:pt>
    <dgm:pt modelId="{8BF5FC50-5C46-4AD0-ACF1-630CCAB8F079}" type="parTrans" cxnId="{4FB7247D-2D0E-4AC1-92BD-605B605951C0}">
      <dgm:prSet/>
      <dgm:spPr/>
      <dgm:t>
        <a:bodyPr/>
        <a:lstStyle/>
        <a:p>
          <a:endParaRPr lang="en-GB"/>
        </a:p>
      </dgm:t>
    </dgm:pt>
    <dgm:pt modelId="{23051F6B-37AF-48B1-AC3B-FE8FA2688F70}" type="sibTrans" cxnId="{4FB7247D-2D0E-4AC1-92BD-605B605951C0}">
      <dgm:prSet/>
      <dgm:spPr/>
      <dgm:t>
        <a:bodyPr/>
        <a:lstStyle/>
        <a:p>
          <a:endParaRPr lang="en-GB"/>
        </a:p>
      </dgm:t>
    </dgm:pt>
    <dgm:pt modelId="{BA98243A-2D0E-442F-8979-59A862417DB8}">
      <dgm:prSet phldrT="[Text]" custT="1"/>
      <dgm:spPr>
        <a:solidFill>
          <a:srgbClr val="FFFF00"/>
        </a:solidFill>
        <a:ln w="38100"/>
      </dgm:spPr>
      <dgm:t>
        <a:bodyPr/>
        <a:lstStyle/>
        <a:p>
          <a:pPr algn="ctr">
            <a:lnSpc>
              <a:spcPct val="90000"/>
            </a:lnSpc>
          </a:pPr>
          <a:r>
            <a:rPr lang="en-US" sz="1600" dirty="0">
              <a:ea typeface="+mn-ea"/>
              <a:cs typeface="+mn-cs"/>
            </a:rPr>
            <a:t>Community Engagement Manager x4 </a:t>
          </a:r>
          <a:endParaRPr lang="en-GB" sz="1600" dirty="0">
            <a:ea typeface="+mn-ea"/>
            <a:cs typeface="+mn-cs"/>
          </a:endParaRPr>
        </a:p>
      </dgm:t>
    </dgm:pt>
    <dgm:pt modelId="{573C1532-6AF1-4CA6-A7D0-0DBC802A4878}" type="parTrans" cxnId="{1B2A0085-1B1B-488B-AD95-F8A54A247BC1}">
      <dgm:prSet/>
      <dgm:spPr/>
      <dgm:t>
        <a:bodyPr/>
        <a:lstStyle/>
        <a:p>
          <a:endParaRPr lang="en-GB"/>
        </a:p>
      </dgm:t>
    </dgm:pt>
    <dgm:pt modelId="{BA66FAEA-852D-4F71-B255-5D71FBB8BF47}" type="sibTrans" cxnId="{1B2A0085-1B1B-488B-AD95-F8A54A247BC1}">
      <dgm:prSet/>
      <dgm:spPr/>
      <dgm:t>
        <a:bodyPr/>
        <a:lstStyle/>
        <a:p>
          <a:endParaRPr lang="en-GB"/>
        </a:p>
      </dgm:t>
    </dgm:pt>
    <dgm:pt modelId="{19478269-1725-49C7-8CD6-F428830B5914}">
      <dgm:prSet phldrT="[Text]" custT="1"/>
      <dgm:spPr>
        <a:solidFill>
          <a:srgbClr val="FFFF00"/>
        </a:solidFill>
        <a:ln w="38100"/>
      </dgm:spPr>
      <dgm:t>
        <a:bodyPr/>
        <a:lstStyle/>
        <a:p>
          <a:pPr algn="ctr">
            <a:lnSpc>
              <a:spcPct val="90000"/>
            </a:lnSpc>
          </a:pPr>
          <a:r>
            <a:rPr lang="en-US" sz="1600" dirty="0">
              <a:ea typeface="+mn-ea"/>
              <a:cs typeface="+mn-cs"/>
            </a:rPr>
            <a:t>Volunteer and Group Support Officer</a:t>
          </a:r>
        </a:p>
      </dgm:t>
    </dgm:pt>
    <dgm:pt modelId="{E3C422F2-8DDA-4AF4-BADF-AB769B94E448}" type="parTrans" cxnId="{D5F07EB9-D30F-4E12-8A4E-17EAF4B580BE}">
      <dgm:prSet/>
      <dgm:spPr/>
      <dgm:t>
        <a:bodyPr/>
        <a:lstStyle/>
        <a:p>
          <a:endParaRPr lang="en-GB"/>
        </a:p>
      </dgm:t>
    </dgm:pt>
    <dgm:pt modelId="{F735B0C7-8550-4B54-80EE-BD9E78DFFA50}" type="sibTrans" cxnId="{D5F07EB9-D30F-4E12-8A4E-17EAF4B580BE}">
      <dgm:prSet/>
      <dgm:spPr/>
      <dgm:t>
        <a:bodyPr/>
        <a:lstStyle/>
        <a:p>
          <a:endParaRPr lang="en-GB"/>
        </a:p>
      </dgm:t>
    </dgm:pt>
    <dgm:pt modelId="{D7CC68AA-7637-4445-9C72-4E63D4D17009}">
      <dgm:prSet phldrT="[Text]" custT="1"/>
      <dgm:spPr>
        <a:solidFill>
          <a:srgbClr val="FFFF00"/>
        </a:solidFill>
        <a:ln w="38100"/>
      </dgm:spPr>
      <dgm:t>
        <a:bodyPr/>
        <a:lstStyle/>
        <a:p>
          <a:pPr algn="ctr">
            <a:lnSpc>
              <a:spcPct val="90000"/>
            </a:lnSpc>
          </a:pPr>
          <a:r>
            <a:rPr lang="en-US" sz="1600" dirty="0">
              <a:ea typeface="+mn-ea"/>
              <a:cs typeface="+mn-cs"/>
            </a:rPr>
            <a:t>Volunteer and Group Administrator x2</a:t>
          </a:r>
        </a:p>
      </dgm:t>
    </dgm:pt>
    <dgm:pt modelId="{CBBC30B6-1C88-4E69-B097-CBEFDFAD433C}" type="parTrans" cxnId="{7B4A4838-A5FF-48CB-8E42-1C6004DA61EB}">
      <dgm:prSet/>
      <dgm:spPr/>
      <dgm:t>
        <a:bodyPr/>
        <a:lstStyle/>
        <a:p>
          <a:endParaRPr lang="en-GB"/>
        </a:p>
      </dgm:t>
    </dgm:pt>
    <dgm:pt modelId="{2BC65FB0-2F16-46AD-8C41-6858559516B8}" type="sibTrans" cxnId="{7B4A4838-A5FF-48CB-8E42-1C6004DA61EB}">
      <dgm:prSet/>
      <dgm:spPr/>
      <dgm:t>
        <a:bodyPr/>
        <a:lstStyle/>
        <a:p>
          <a:endParaRPr lang="en-GB"/>
        </a:p>
      </dgm:t>
    </dgm:pt>
    <dgm:pt modelId="{2F0C4AE6-32ED-47E0-805A-10D98BD53BF0}">
      <dgm:prSet phldrT="[Text]" custT="1"/>
      <dgm:spPr>
        <a:solidFill>
          <a:srgbClr val="FFFF00"/>
        </a:solidFill>
        <a:ln w="38100"/>
      </dgm:spPr>
      <dgm:t>
        <a:bodyPr/>
        <a:lstStyle/>
        <a:p>
          <a:pPr algn="ctr">
            <a:lnSpc>
              <a:spcPct val="90000"/>
            </a:lnSpc>
          </a:pPr>
          <a:r>
            <a:rPr lang="en-US" sz="1600" dirty="0">
              <a:ea typeface="+mn-ea"/>
              <a:cs typeface="+mn-cs"/>
            </a:rPr>
            <a:t>Volunteer Communication and Learning Officer</a:t>
          </a:r>
          <a:endParaRPr lang="en-GB" sz="1600" dirty="0">
            <a:ea typeface="+mn-ea"/>
            <a:cs typeface="+mn-cs"/>
          </a:endParaRPr>
        </a:p>
      </dgm:t>
    </dgm:pt>
    <dgm:pt modelId="{92FE1872-6980-47D4-A5C6-B92092B9E3DE}" type="parTrans" cxnId="{EB5DF3C4-E5B1-48C2-B333-280D274D9120}">
      <dgm:prSet/>
      <dgm:spPr/>
      <dgm:t>
        <a:bodyPr/>
        <a:lstStyle/>
        <a:p>
          <a:endParaRPr lang="en-GB"/>
        </a:p>
      </dgm:t>
    </dgm:pt>
    <dgm:pt modelId="{091D422B-9682-43FA-8002-AAEAA14F5B73}" type="sibTrans" cxnId="{EB5DF3C4-E5B1-48C2-B333-280D274D9120}">
      <dgm:prSet/>
      <dgm:spPr/>
      <dgm:t>
        <a:bodyPr/>
        <a:lstStyle/>
        <a:p>
          <a:endParaRPr lang="en-GB"/>
        </a:p>
      </dgm:t>
    </dgm:pt>
    <dgm:pt modelId="{3F11913A-53C3-4875-856A-60B526999E3F}">
      <dgm:prSet phldrT="[Text]" custT="1"/>
      <dgm:spPr>
        <a:solidFill>
          <a:srgbClr val="FFFF00"/>
        </a:solidFill>
        <a:ln w="38100"/>
      </dgm:spPr>
      <dgm:t>
        <a:bodyPr/>
        <a:lstStyle/>
        <a:p>
          <a:pPr algn="ctr" rtl="0">
            <a:lnSpc>
              <a:spcPct val="90000"/>
            </a:lnSpc>
          </a:pPr>
          <a:r>
            <a:rPr lang="en-US" sz="1600" dirty="0">
              <a:ea typeface="+mn-ea"/>
              <a:cs typeface="+mn-cs"/>
            </a:rPr>
            <a:t>Peer Support Coordinator Scotland</a:t>
          </a:r>
          <a:r>
            <a:rPr lang="en-US" sz="1600" dirty="0">
              <a:latin typeface="Arial" panose="020B0604020202020204"/>
              <a:ea typeface="+mn-ea"/>
              <a:cs typeface="+mn-cs"/>
            </a:rPr>
            <a:t> (0.6 FTE)</a:t>
          </a:r>
          <a:endParaRPr lang="en-GB" sz="1600" dirty="0">
            <a:ea typeface="+mn-ea"/>
            <a:cs typeface="+mn-cs"/>
          </a:endParaRPr>
        </a:p>
      </dgm:t>
    </dgm:pt>
    <dgm:pt modelId="{906417B9-8B75-4066-82D4-EE736E69F7B6}" type="parTrans" cxnId="{FB6D2C08-BCD7-4073-98F2-9246C6CDB468}">
      <dgm:prSet/>
      <dgm:spPr/>
      <dgm:t>
        <a:bodyPr/>
        <a:lstStyle/>
        <a:p>
          <a:endParaRPr lang="en-GB"/>
        </a:p>
      </dgm:t>
    </dgm:pt>
    <dgm:pt modelId="{343FB259-0EBE-468F-B92D-860E97A2B3C3}" type="sibTrans" cxnId="{FB6D2C08-BCD7-4073-98F2-9246C6CDB468}">
      <dgm:prSet/>
      <dgm:spPr/>
      <dgm:t>
        <a:bodyPr/>
        <a:lstStyle/>
        <a:p>
          <a:endParaRPr lang="en-GB"/>
        </a:p>
      </dgm:t>
    </dgm:pt>
    <dgm:pt modelId="{4B07F805-75AA-43B5-8066-CCAA7675DE13}" type="pres">
      <dgm:prSet presAssocID="{8AF6DD0D-1227-4033-BD21-70F272DDBAA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B33BA4F1-9ADE-4471-805A-A9115898B6EE}" type="pres">
      <dgm:prSet presAssocID="{34B5FE9C-7F57-4E29-B762-A70DADF066DD}" presName="hierRoot1" presStyleCnt="0">
        <dgm:presLayoutVars>
          <dgm:hierBranch val="init"/>
        </dgm:presLayoutVars>
      </dgm:prSet>
      <dgm:spPr/>
    </dgm:pt>
    <dgm:pt modelId="{D53F6C1A-5DA0-41E3-9FD6-97589FAD8DF7}" type="pres">
      <dgm:prSet presAssocID="{34B5FE9C-7F57-4E29-B762-A70DADF066DD}" presName="rootComposite1" presStyleCnt="0"/>
      <dgm:spPr/>
    </dgm:pt>
    <dgm:pt modelId="{B500F131-F4EF-46D3-AC84-E94844A2D674}" type="pres">
      <dgm:prSet presAssocID="{34B5FE9C-7F57-4E29-B762-A70DADF066DD}" presName="rootText1" presStyleLbl="node0" presStyleIdx="0" presStyleCnt="1">
        <dgm:presLayoutVars>
          <dgm:chPref val="3"/>
        </dgm:presLayoutVars>
      </dgm:prSet>
      <dgm:spPr/>
    </dgm:pt>
    <dgm:pt modelId="{05A1429A-3D09-45A0-A734-6E0EA93C32EE}" type="pres">
      <dgm:prSet presAssocID="{34B5FE9C-7F57-4E29-B762-A70DADF066DD}" presName="rootConnector1" presStyleLbl="node1" presStyleIdx="0" presStyleCnt="0"/>
      <dgm:spPr/>
    </dgm:pt>
    <dgm:pt modelId="{D16E089E-6866-4E41-AF53-A70D4EA88968}" type="pres">
      <dgm:prSet presAssocID="{34B5FE9C-7F57-4E29-B762-A70DADF066DD}" presName="hierChild2" presStyleCnt="0"/>
      <dgm:spPr/>
    </dgm:pt>
    <dgm:pt modelId="{7736306B-CE4D-4E37-9269-C2BC1D31BB36}" type="pres">
      <dgm:prSet presAssocID="{251C54EA-B9E1-4A7B-9534-9C62F1D0DD4D}" presName="Name37" presStyleLbl="parChTrans1D2" presStyleIdx="0" presStyleCnt="3"/>
      <dgm:spPr/>
    </dgm:pt>
    <dgm:pt modelId="{5244184A-5291-48C2-B8E2-F09B8933EE1A}" type="pres">
      <dgm:prSet presAssocID="{C97BE6C9-D708-467B-AEFF-7C7F54B7808B}" presName="hierRoot2" presStyleCnt="0">
        <dgm:presLayoutVars>
          <dgm:hierBranch val="init"/>
        </dgm:presLayoutVars>
      </dgm:prSet>
      <dgm:spPr/>
    </dgm:pt>
    <dgm:pt modelId="{E8B5582E-D68B-4B6D-9CC2-3F85E7AECE7F}" type="pres">
      <dgm:prSet presAssocID="{C97BE6C9-D708-467B-AEFF-7C7F54B7808B}" presName="rootComposite" presStyleCnt="0"/>
      <dgm:spPr/>
    </dgm:pt>
    <dgm:pt modelId="{E63838C8-753C-4A71-B17C-0819D888051D}" type="pres">
      <dgm:prSet presAssocID="{C97BE6C9-D708-467B-AEFF-7C7F54B7808B}" presName="rootText" presStyleLbl="node2" presStyleIdx="0" presStyleCnt="3">
        <dgm:presLayoutVars>
          <dgm:chPref val="3"/>
        </dgm:presLayoutVars>
      </dgm:prSet>
      <dgm:spPr/>
    </dgm:pt>
    <dgm:pt modelId="{AFFD10A9-0F4C-4C80-BDD6-801244DA4C45}" type="pres">
      <dgm:prSet presAssocID="{C97BE6C9-D708-467B-AEFF-7C7F54B7808B}" presName="rootConnector" presStyleLbl="node2" presStyleIdx="0" presStyleCnt="3"/>
      <dgm:spPr/>
    </dgm:pt>
    <dgm:pt modelId="{EE42C20A-25BA-47B0-97A4-F1FD9220E0C5}" type="pres">
      <dgm:prSet presAssocID="{C97BE6C9-D708-467B-AEFF-7C7F54B7808B}" presName="hierChild4" presStyleCnt="0"/>
      <dgm:spPr/>
    </dgm:pt>
    <dgm:pt modelId="{D73BCA12-262B-4247-ADCC-A2C52352D728}" type="pres">
      <dgm:prSet presAssocID="{573C1532-6AF1-4CA6-A7D0-0DBC802A4878}" presName="Name37" presStyleLbl="parChTrans1D3" presStyleIdx="0" presStyleCnt="4"/>
      <dgm:spPr/>
    </dgm:pt>
    <dgm:pt modelId="{AD596A93-5479-48EB-9CDC-67DE60A5AC89}" type="pres">
      <dgm:prSet presAssocID="{BA98243A-2D0E-442F-8979-59A862417DB8}" presName="hierRoot2" presStyleCnt="0">
        <dgm:presLayoutVars>
          <dgm:hierBranch val="init"/>
        </dgm:presLayoutVars>
      </dgm:prSet>
      <dgm:spPr/>
    </dgm:pt>
    <dgm:pt modelId="{3637527F-E9E9-4DDE-9D90-9B762EAC5B0D}" type="pres">
      <dgm:prSet presAssocID="{BA98243A-2D0E-442F-8979-59A862417DB8}" presName="rootComposite" presStyleCnt="0"/>
      <dgm:spPr/>
    </dgm:pt>
    <dgm:pt modelId="{46E06CDC-70C2-4F43-900E-B9FD1D63E0F3}" type="pres">
      <dgm:prSet presAssocID="{BA98243A-2D0E-442F-8979-59A862417DB8}" presName="rootText" presStyleLbl="node3" presStyleIdx="0" presStyleCnt="4">
        <dgm:presLayoutVars>
          <dgm:chPref val="3"/>
        </dgm:presLayoutVars>
      </dgm:prSet>
      <dgm:spPr/>
    </dgm:pt>
    <dgm:pt modelId="{23E4F91D-6B86-474C-888A-4FE42110EA87}" type="pres">
      <dgm:prSet presAssocID="{BA98243A-2D0E-442F-8979-59A862417DB8}" presName="rootConnector" presStyleLbl="node3" presStyleIdx="0" presStyleCnt="4"/>
      <dgm:spPr/>
    </dgm:pt>
    <dgm:pt modelId="{5A832082-8286-412B-B12B-56B5265EA327}" type="pres">
      <dgm:prSet presAssocID="{BA98243A-2D0E-442F-8979-59A862417DB8}" presName="hierChild4" presStyleCnt="0"/>
      <dgm:spPr/>
    </dgm:pt>
    <dgm:pt modelId="{7CCDC127-793D-465A-992F-B2B3097E16A2}" type="pres">
      <dgm:prSet presAssocID="{906417B9-8B75-4066-82D4-EE736E69F7B6}" presName="Name37" presStyleLbl="parChTrans1D4" presStyleIdx="0" presStyleCnt="2"/>
      <dgm:spPr/>
    </dgm:pt>
    <dgm:pt modelId="{36788795-759C-4DAA-A440-5A8D04BD4CA0}" type="pres">
      <dgm:prSet presAssocID="{3F11913A-53C3-4875-856A-60B526999E3F}" presName="hierRoot2" presStyleCnt="0">
        <dgm:presLayoutVars>
          <dgm:hierBranch val="init"/>
        </dgm:presLayoutVars>
      </dgm:prSet>
      <dgm:spPr/>
    </dgm:pt>
    <dgm:pt modelId="{13EEDB6A-3B1E-4E9B-ACDF-7B63FB55BFA6}" type="pres">
      <dgm:prSet presAssocID="{3F11913A-53C3-4875-856A-60B526999E3F}" presName="rootComposite" presStyleCnt="0"/>
      <dgm:spPr/>
    </dgm:pt>
    <dgm:pt modelId="{4A44F24C-09A4-4CF7-806C-18BB33CFBA26}" type="pres">
      <dgm:prSet presAssocID="{3F11913A-53C3-4875-856A-60B526999E3F}" presName="rootText" presStyleLbl="node4" presStyleIdx="0" presStyleCnt="2">
        <dgm:presLayoutVars>
          <dgm:chPref val="3"/>
        </dgm:presLayoutVars>
      </dgm:prSet>
      <dgm:spPr/>
    </dgm:pt>
    <dgm:pt modelId="{83A9E3BE-43F6-483C-91AD-D5CC002D457A}" type="pres">
      <dgm:prSet presAssocID="{3F11913A-53C3-4875-856A-60B526999E3F}" presName="rootConnector" presStyleLbl="node4" presStyleIdx="0" presStyleCnt="2"/>
      <dgm:spPr/>
    </dgm:pt>
    <dgm:pt modelId="{AC9E4572-963E-4D6D-82DD-C961E24024CF}" type="pres">
      <dgm:prSet presAssocID="{3F11913A-53C3-4875-856A-60B526999E3F}" presName="hierChild4" presStyleCnt="0"/>
      <dgm:spPr/>
    </dgm:pt>
    <dgm:pt modelId="{0D284B9B-92ED-4FEB-A0E3-2C31A958A841}" type="pres">
      <dgm:prSet presAssocID="{3F11913A-53C3-4875-856A-60B526999E3F}" presName="hierChild5" presStyleCnt="0"/>
      <dgm:spPr/>
    </dgm:pt>
    <dgm:pt modelId="{5B831242-3690-4B3A-9F4C-CDA99C4F9F9F}" type="pres">
      <dgm:prSet presAssocID="{BA98243A-2D0E-442F-8979-59A862417DB8}" presName="hierChild5" presStyleCnt="0"/>
      <dgm:spPr/>
    </dgm:pt>
    <dgm:pt modelId="{40FB7977-6163-4266-80BA-FD678CE2AA13}" type="pres">
      <dgm:prSet presAssocID="{C97BE6C9-D708-467B-AEFF-7C7F54B7808B}" presName="hierChild5" presStyleCnt="0"/>
      <dgm:spPr/>
    </dgm:pt>
    <dgm:pt modelId="{ABA8CB17-132B-405B-82CD-2C77A1B5FC33}" type="pres">
      <dgm:prSet presAssocID="{E89BCA3E-860C-42E3-96E0-1A7E19028D89}" presName="Name37" presStyleLbl="parChTrans1D2" presStyleIdx="1" presStyleCnt="3"/>
      <dgm:spPr/>
    </dgm:pt>
    <dgm:pt modelId="{560CE99F-693F-473E-A0BA-CC2C8F31EA8B}" type="pres">
      <dgm:prSet presAssocID="{ABA06F1D-660E-4273-A0DD-42E974D6EC45}" presName="hierRoot2" presStyleCnt="0">
        <dgm:presLayoutVars>
          <dgm:hierBranch val="init"/>
        </dgm:presLayoutVars>
      </dgm:prSet>
      <dgm:spPr/>
    </dgm:pt>
    <dgm:pt modelId="{B1504C36-AC07-4D2B-B657-02BE46A398DF}" type="pres">
      <dgm:prSet presAssocID="{ABA06F1D-660E-4273-A0DD-42E974D6EC45}" presName="rootComposite" presStyleCnt="0"/>
      <dgm:spPr/>
    </dgm:pt>
    <dgm:pt modelId="{35AF831C-CAA2-40CA-88D5-CA207E9D3398}" type="pres">
      <dgm:prSet presAssocID="{ABA06F1D-660E-4273-A0DD-42E974D6EC45}" presName="rootText" presStyleLbl="node2" presStyleIdx="1" presStyleCnt="3">
        <dgm:presLayoutVars>
          <dgm:chPref val="3"/>
        </dgm:presLayoutVars>
      </dgm:prSet>
      <dgm:spPr/>
    </dgm:pt>
    <dgm:pt modelId="{AA665AE6-B2F7-494D-A99B-8B8D9D167173}" type="pres">
      <dgm:prSet presAssocID="{ABA06F1D-660E-4273-A0DD-42E974D6EC45}" presName="rootConnector" presStyleLbl="node2" presStyleIdx="1" presStyleCnt="3"/>
      <dgm:spPr/>
    </dgm:pt>
    <dgm:pt modelId="{ECDA85D7-F12C-4985-8515-147BB1F87731}" type="pres">
      <dgm:prSet presAssocID="{ABA06F1D-660E-4273-A0DD-42E974D6EC45}" presName="hierChild4" presStyleCnt="0"/>
      <dgm:spPr/>
    </dgm:pt>
    <dgm:pt modelId="{55B62EE1-91C1-4641-86BC-49F67FAB910B}" type="pres">
      <dgm:prSet presAssocID="{8BF5FC50-5C46-4AD0-ACF1-630CCAB8F079}" presName="Name37" presStyleLbl="parChTrans1D3" presStyleIdx="1" presStyleCnt="4"/>
      <dgm:spPr/>
    </dgm:pt>
    <dgm:pt modelId="{6CDCAC5C-284A-4124-BE77-0F925C7B3825}" type="pres">
      <dgm:prSet presAssocID="{2EEC8A88-D38D-4F29-9C2E-768CD674BDA5}" presName="hierRoot2" presStyleCnt="0">
        <dgm:presLayoutVars>
          <dgm:hierBranch val="init"/>
        </dgm:presLayoutVars>
      </dgm:prSet>
      <dgm:spPr/>
    </dgm:pt>
    <dgm:pt modelId="{62402E8E-EC11-43EC-AE19-D2688817ED4B}" type="pres">
      <dgm:prSet presAssocID="{2EEC8A88-D38D-4F29-9C2E-768CD674BDA5}" presName="rootComposite" presStyleCnt="0"/>
      <dgm:spPr/>
    </dgm:pt>
    <dgm:pt modelId="{446CE4E4-6C7E-436B-AF69-9947C516584D}" type="pres">
      <dgm:prSet presAssocID="{2EEC8A88-D38D-4F29-9C2E-768CD674BDA5}" presName="rootText" presStyleLbl="node3" presStyleIdx="1" presStyleCnt="4">
        <dgm:presLayoutVars>
          <dgm:chPref val="3"/>
        </dgm:presLayoutVars>
      </dgm:prSet>
      <dgm:spPr/>
    </dgm:pt>
    <dgm:pt modelId="{30A0A028-4754-46E0-B862-0849DDE3861E}" type="pres">
      <dgm:prSet presAssocID="{2EEC8A88-D38D-4F29-9C2E-768CD674BDA5}" presName="rootConnector" presStyleLbl="node3" presStyleIdx="1" presStyleCnt="4"/>
      <dgm:spPr/>
    </dgm:pt>
    <dgm:pt modelId="{19D646F4-F5BF-4662-8EE8-FF297ACD025E}" type="pres">
      <dgm:prSet presAssocID="{2EEC8A88-D38D-4F29-9C2E-768CD674BDA5}" presName="hierChild4" presStyleCnt="0"/>
      <dgm:spPr/>
    </dgm:pt>
    <dgm:pt modelId="{3A0DD01E-59E3-417B-A065-EED88569E368}" type="pres">
      <dgm:prSet presAssocID="{2EEC8A88-D38D-4F29-9C2E-768CD674BDA5}" presName="hierChild5" presStyleCnt="0"/>
      <dgm:spPr/>
    </dgm:pt>
    <dgm:pt modelId="{FD5DBA18-2FC6-4A42-B8A5-C902D4A6380F}" type="pres">
      <dgm:prSet presAssocID="{92FE1872-6980-47D4-A5C6-B92092B9E3DE}" presName="Name37" presStyleLbl="parChTrans1D3" presStyleIdx="2" presStyleCnt="4"/>
      <dgm:spPr/>
    </dgm:pt>
    <dgm:pt modelId="{F1449A4E-885A-4B3A-A569-9475E8A9B492}" type="pres">
      <dgm:prSet presAssocID="{2F0C4AE6-32ED-47E0-805A-10D98BD53BF0}" presName="hierRoot2" presStyleCnt="0">
        <dgm:presLayoutVars>
          <dgm:hierBranch val="init"/>
        </dgm:presLayoutVars>
      </dgm:prSet>
      <dgm:spPr/>
    </dgm:pt>
    <dgm:pt modelId="{56A3CDA3-E1F6-4D72-8270-4A0F9D0A6035}" type="pres">
      <dgm:prSet presAssocID="{2F0C4AE6-32ED-47E0-805A-10D98BD53BF0}" presName="rootComposite" presStyleCnt="0"/>
      <dgm:spPr/>
    </dgm:pt>
    <dgm:pt modelId="{4BACBD21-E0C7-4E9D-8DEB-542F9AD9B3C8}" type="pres">
      <dgm:prSet presAssocID="{2F0C4AE6-32ED-47E0-805A-10D98BD53BF0}" presName="rootText" presStyleLbl="node3" presStyleIdx="2" presStyleCnt="4">
        <dgm:presLayoutVars>
          <dgm:chPref val="3"/>
        </dgm:presLayoutVars>
      </dgm:prSet>
      <dgm:spPr/>
    </dgm:pt>
    <dgm:pt modelId="{47D6F19E-6D02-4E84-BED2-1C70F40F8598}" type="pres">
      <dgm:prSet presAssocID="{2F0C4AE6-32ED-47E0-805A-10D98BD53BF0}" presName="rootConnector" presStyleLbl="node3" presStyleIdx="2" presStyleCnt="4"/>
      <dgm:spPr/>
    </dgm:pt>
    <dgm:pt modelId="{9C3DCADC-DC9F-409E-8E5E-1E80F80B935F}" type="pres">
      <dgm:prSet presAssocID="{2F0C4AE6-32ED-47E0-805A-10D98BD53BF0}" presName="hierChild4" presStyleCnt="0"/>
      <dgm:spPr/>
    </dgm:pt>
    <dgm:pt modelId="{5885B244-8B06-4BD0-8F0B-B9AD929D24EB}" type="pres">
      <dgm:prSet presAssocID="{2F0C4AE6-32ED-47E0-805A-10D98BD53BF0}" presName="hierChild5" presStyleCnt="0"/>
      <dgm:spPr/>
    </dgm:pt>
    <dgm:pt modelId="{EE167FF0-E095-480B-9227-823907F8A05E}" type="pres">
      <dgm:prSet presAssocID="{E3C422F2-8DDA-4AF4-BADF-AB769B94E448}" presName="Name37" presStyleLbl="parChTrans1D3" presStyleIdx="3" presStyleCnt="4"/>
      <dgm:spPr/>
    </dgm:pt>
    <dgm:pt modelId="{F5AB8563-E21E-4389-A300-ABE813387DB3}" type="pres">
      <dgm:prSet presAssocID="{19478269-1725-49C7-8CD6-F428830B5914}" presName="hierRoot2" presStyleCnt="0">
        <dgm:presLayoutVars>
          <dgm:hierBranch val="init"/>
        </dgm:presLayoutVars>
      </dgm:prSet>
      <dgm:spPr/>
    </dgm:pt>
    <dgm:pt modelId="{3EECAE87-B3BF-4128-88AD-0C0EC93BA20D}" type="pres">
      <dgm:prSet presAssocID="{19478269-1725-49C7-8CD6-F428830B5914}" presName="rootComposite" presStyleCnt="0"/>
      <dgm:spPr/>
    </dgm:pt>
    <dgm:pt modelId="{B8721FE2-B9B2-4ADC-83DD-FBD8A488F2FF}" type="pres">
      <dgm:prSet presAssocID="{19478269-1725-49C7-8CD6-F428830B5914}" presName="rootText" presStyleLbl="node3" presStyleIdx="3" presStyleCnt="4">
        <dgm:presLayoutVars>
          <dgm:chPref val="3"/>
        </dgm:presLayoutVars>
      </dgm:prSet>
      <dgm:spPr/>
    </dgm:pt>
    <dgm:pt modelId="{445986FA-BE01-4004-B1B9-4D09B698B3E4}" type="pres">
      <dgm:prSet presAssocID="{19478269-1725-49C7-8CD6-F428830B5914}" presName="rootConnector" presStyleLbl="node3" presStyleIdx="3" presStyleCnt="4"/>
      <dgm:spPr/>
    </dgm:pt>
    <dgm:pt modelId="{8918A721-3ECC-49EB-92C2-AC6589F01C73}" type="pres">
      <dgm:prSet presAssocID="{19478269-1725-49C7-8CD6-F428830B5914}" presName="hierChild4" presStyleCnt="0"/>
      <dgm:spPr/>
    </dgm:pt>
    <dgm:pt modelId="{4A473466-205A-42F5-BA90-6B3C05C70D78}" type="pres">
      <dgm:prSet presAssocID="{CBBC30B6-1C88-4E69-B097-CBEFDFAD433C}" presName="Name37" presStyleLbl="parChTrans1D4" presStyleIdx="1" presStyleCnt="2"/>
      <dgm:spPr/>
    </dgm:pt>
    <dgm:pt modelId="{32810080-E95F-4AE7-835E-353DAE11176D}" type="pres">
      <dgm:prSet presAssocID="{D7CC68AA-7637-4445-9C72-4E63D4D17009}" presName="hierRoot2" presStyleCnt="0">
        <dgm:presLayoutVars>
          <dgm:hierBranch val="init"/>
        </dgm:presLayoutVars>
      </dgm:prSet>
      <dgm:spPr/>
    </dgm:pt>
    <dgm:pt modelId="{C6DA3EF3-A372-452E-82A2-A5D174000C7F}" type="pres">
      <dgm:prSet presAssocID="{D7CC68AA-7637-4445-9C72-4E63D4D17009}" presName="rootComposite" presStyleCnt="0"/>
      <dgm:spPr/>
    </dgm:pt>
    <dgm:pt modelId="{32933037-DD6D-4D0F-88F3-75ADF259C68A}" type="pres">
      <dgm:prSet presAssocID="{D7CC68AA-7637-4445-9C72-4E63D4D17009}" presName="rootText" presStyleLbl="node4" presStyleIdx="1" presStyleCnt="2">
        <dgm:presLayoutVars>
          <dgm:chPref val="3"/>
        </dgm:presLayoutVars>
      </dgm:prSet>
      <dgm:spPr/>
    </dgm:pt>
    <dgm:pt modelId="{5BEE0912-C8A8-4D82-B3CD-ABC364D15505}" type="pres">
      <dgm:prSet presAssocID="{D7CC68AA-7637-4445-9C72-4E63D4D17009}" presName="rootConnector" presStyleLbl="node4" presStyleIdx="1" presStyleCnt="2"/>
      <dgm:spPr/>
    </dgm:pt>
    <dgm:pt modelId="{8C64DFF5-38EE-47A8-9739-B50F106AC65D}" type="pres">
      <dgm:prSet presAssocID="{D7CC68AA-7637-4445-9C72-4E63D4D17009}" presName="hierChild4" presStyleCnt="0"/>
      <dgm:spPr/>
    </dgm:pt>
    <dgm:pt modelId="{7645FA8B-0F5E-4CCC-B850-3C35ED1EF227}" type="pres">
      <dgm:prSet presAssocID="{D7CC68AA-7637-4445-9C72-4E63D4D17009}" presName="hierChild5" presStyleCnt="0"/>
      <dgm:spPr/>
    </dgm:pt>
    <dgm:pt modelId="{03BB094A-EDA6-4DA8-8F4A-819A8C9BE1C5}" type="pres">
      <dgm:prSet presAssocID="{19478269-1725-49C7-8CD6-F428830B5914}" presName="hierChild5" presStyleCnt="0"/>
      <dgm:spPr/>
    </dgm:pt>
    <dgm:pt modelId="{0D46DA11-CC30-43A1-9470-B60B885FB964}" type="pres">
      <dgm:prSet presAssocID="{ABA06F1D-660E-4273-A0DD-42E974D6EC45}" presName="hierChild5" presStyleCnt="0"/>
      <dgm:spPr/>
    </dgm:pt>
    <dgm:pt modelId="{1ECB8F29-BF7B-46D9-B147-F10B3E313146}" type="pres">
      <dgm:prSet presAssocID="{0FA8773B-BCAF-49AB-8312-0917E2DD0854}" presName="Name37" presStyleLbl="parChTrans1D2" presStyleIdx="2" presStyleCnt="3"/>
      <dgm:spPr/>
    </dgm:pt>
    <dgm:pt modelId="{113487CF-666A-4F92-8512-6FDA777393B3}" type="pres">
      <dgm:prSet presAssocID="{C6EE44B6-9A83-46DB-B869-8C6541E47E26}" presName="hierRoot2" presStyleCnt="0">
        <dgm:presLayoutVars>
          <dgm:hierBranch val="init"/>
        </dgm:presLayoutVars>
      </dgm:prSet>
      <dgm:spPr/>
    </dgm:pt>
    <dgm:pt modelId="{8132E7E0-8976-417C-8A33-060357CE3E3B}" type="pres">
      <dgm:prSet presAssocID="{C6EE44B6-9A83-46DB-B869-8C6541E47E26}" presName="rootComposite" presStyleCnt="0"/>
      <dgm:spPr/>
    </dgm:pt>
    <dgm:pt modelId="{7D128CEB-1C34-46A4-A655-E6394B0B0850}" type="pres">
      <dgm:prSet presAssocID="{C6EE44B6-9A83-46DB-B869-8C6541E47E26}" presName="rootText" presStyleLbl="node2" presStyleIdx="2" presStyleCnt="3" custLinFactNeighborX="62979">
        <dgm:presLayoutVars>
          <dgm:chPref val="3"/>
        </dgm:presLayoutVars>
      </dgm:prSet>
      <dgm:spPr/>
    </dgm:pt>
    <dgm:pt modelId="{6B456983-125D-4188-8618-B88D37A73712}" type="pres">
      <dgm:prSet presAssocID="{C6EE44B6-9A83-46DB-B869-8C6541E47E26}" presName="rootConnector" presStyleLbl="node2" presStyleIdx="2" presStyleCnt="3"/>
      <dgm:spPr/>
    </dgm:pt>
    <dgm:pt modelId="{4018A054-D29E-4E11-B83E-1BB10E3F02FA}" type="pres">
      <dgm:prSet presAssocID="{C6EE44B6-9A83-46DB-B869-8C6541E47E26}" presName="hierChild4" presStyleCnt="0"/>
      <dgm:spPr/>
    </dgm:pt>
    <dgm:pt modelId="{48DD54B8-7D3E-4C21-B733-F1EF09B9D8C9}" type="pres">
      <dgm:prSet presAssocID="{C6EE44B6-9A83-46DB-B869-8C6541E47E26}" presName="hierChild5" presStyleCnt="0"/>
      <dgm:spPr/>
    </dgm:pt>
    <dgm:pt modelId="{D815A118-B62F-4906-8C75-550C4E5E459E}" type="pres">
      <dgm:prSet presAssocID="{34B5FE9C-7F57-4E29-B762-A70DADF066DD}" presName="hierChild3" presStyleCnt="0"/>
      <dgm:spPr/>
    </dgm:pt>
  </dgm:ptLst>
  <dgm:cxnLst>
    <dgm:cxn modelId="{FB6D2C08-BCD7-4073-98F2-9246C6CDB468}" srcId="{BA98243A-2D0E-442F-8979-59A862417DB8}" destId="{3F11913A-53C3-4875-856A-60B526999E3F}" srcOrd="0" destOrd="0" parTransId="{906417B9-8B75-4066-82D4-EE736E69F7B6}" sibTransId="{343FB259-0EBE-468F-B92D-860E97A2B3C3}"/>
    <dgm:cxn modelId="{BEFDA20A-397C-45B9-BCFF-30D9A0214B37}" type="presOf" srcId="{ABA06F1D-660E-4273-A0DD-42E974D6EC45}" destId="{35AF831C-CAA2-40CA-88D5-CA207E9D3398}" srcOrd="0" destOrd="0" presId="urn:microsoft.com/office/officeart/2005/8/layout/orgChart1"/>
    <dgm:cxn modelId="{3EF71014-4345-4E49-91E2-A8847B310F0A}" type="presOf" srcId="{0FA8773B-BCAF-49AB-8312-0917E2DD0854}" destId="{1ECB8F29-BF7B-46D9-B147-F10B3E313146}" srcOrd="0" destOrd="0" presId="urn:microsoft.com/office/officeart/2005/8/layout/orgChart1"/>
    <dgm:cxn modelId="{6295AE1B-5BD1-44FD-9881-4CF343699946}" type="presOf" srcId="{34B5FE9C-7F57-4E29-B762-A70DADF066DD}" destId="{B500F131-F4EF-46D3-AC84-E94844A2D674}" srcOrd="0" destOrd="0" presId="urn:microsoft.com/office/officeart/2005/8/layout/orgChart1"/>
    <dgm:cxn modelId="{A5700B1D-0B72-41A4-8E21-0F4BC216F630}" type="presOf" srcId="{CBBC30B6-1C88-4E69-B097-CBEFDFAD433C}" destId="{4A473466-205A-42F5-BA90-6B3C05C70D78}" srcOrd="0" destOrd="0" presId="urn:microsoft.com/office/officeart/2005/8/layout/orgChart1"/>
    <dgm:cxn modelId="{339F521D-74C8-4ECA-BF2F-5DA1427653D5}" type="presOf" srcId="{34B5FE9C-7F57-4E29-B762-A70DADF066DD}" destId="{05A1429A-3D09-45A0-A734-6E0EA93C32EE}" srcOrd="1" destOrd="0" presId="urn:microsoft.com/office/officeart/2005/8/layout/orgChart1"/>
    <dgm:cxn modelId="{DE12EA20-9902-40A6-A161-98EC9FD7B0F2}" type="presOf" srcId="{2F0C4AE6-32ED-47E0-805A-10D98BD53BF0}" destId="{47D6F19E-6D02-4E84-BED2-1C70F40F8598}" srcOrd="1" destOrd="0" presId="urn:microsoft.com/office/officeart/2005/8/layout/orgChart1"/>
    <dgm:cxn modelId="{AFBD3924-0F73-424F-82F9-97641B268B58}" type="presOf" srcId="{2EEC8A88-D38D-4F29-9C2E-768CD674BDA5}" destId="{30A0A028-4754-46E0-B862-0849DDE3861E}" srcOrd="1" destOrd="0" presId="urn:microsoft.com/office/officeart/2005/8/layout/orgChart1"/>
    <dgm:cxn modelId="{ADEE1D26-C870-4A22-9406-BBE82820BCD5}" type="presOf" srcId="{C97BE6C9-D708-467B-AEFF-7C7F54B7808B}" destId="{AFFD10A9-0F4C-4C80-BDD6-801244DA4C45}" srcOrd="1" destOrd="0" presId="urn:microsoft.com/office/officeart/2005/8/layout/orgChart1"/>
    <dgm:cxn modelId="{7B4A4838-A5FF-48CB-8E42-1C6004DA61EB}" srcId="{19478269-1725-49C7-8CD6-F428830B5914}" destId="{D7CC68AA-7637-4445-9C72-4E63D4D17009}" srcOrd="0" destOrd="0" parTransId="{CBBC30B6-1C88-4E69-B097-CBEFDFAD433C}" sibTransId="{2BC65FB0-2F16-46AD-8C41-6858559516B8}"/>
    <dgm:cxn modelId="{4A727B61-C876-45F8-8D48-E5411D9C0AD2}" type="presOf" srcId="{906417B9-8B75-4066-82D4-EE736E69F7B6}" destId="{7CCDC127-793D-465A-992F-B2B3097E16A2}" srcOrd="0" destOrd="0" presId="urn:microsoft.com/office/officeart/2005/8/layout/orgChart1"/>
    <dgm:cxn modelId="{A783AE45-EA2D-46F5-9E56-A2468E357A1A}" type="presOf" srcId="{D7CC68AA-7637-4445-9C72-4E63D4D17009}" destId="{5BEE0912-C8A8-4D82-B3CD-ABC364D15505}" srcOrd="1" destOrd="0" presId="urn:microsoft.com/office/officeart/2005/8/layout/orgChart1"/>
    <dgm:cxn modelId="{B32BD167-BB7A-4D01-986C-C5F9B982B000}" srcId="{34B5FE9C-7F57-4E29-B762-A70DADF066DD}" destId="{C97BE6C9-D708-467B-AEFF-7C7F54B7808B}" srcOrd="0" destOrd="0" parTransId="{251C54EA-B9E1-4A7B-9534-9C62F1D0DD4D}" sibTransId="{658510DD-E6B4-4ADD-A630-5673657D4D18}"/>
    <dgm:cxn modelId="{EBC0F26E-B2ED-4988-9392-029A9521D08E}" srcId="{34B5FE9C-7F57-4E29-B762-A70DADF066DD}" destId="{C6EE44B6-9A83-46DB-B869-8C6541E47E26}" srcOrd="2" destOrd="0" parTransId="{0FA8773B-BCAF-49AB-8312-0917E2DD0854}" sibTransId="{B9D35375-A14B-4110-9E59-74E187F0D79C}"/>
    <dgm:cxn modelId="{583DAF71-3130-4C0F-A798-5F061692A2D8}" type="presOf" srcId="{C6EE44B6-9A83-46DB-B869-8C6541E47E26}" destId="{7D128CEB-1C34-46A4-A655-E6394B0B0850}" srcOrd="0" destOrd="0" presId="urn:microsoft.com/office/officeart/2005/8/layout/orgChart1"/>
    <dgm:cxn modelId="{93709F55-B16C-4EFD-AF4C-CB8557B4694D}" type="presOf" srcId="{E89BCA3E-860C-42E3-96E0-1A7E19028D89}" destId="{ABA8CB17-132B-405B-82CD-2C77A1B5FC33}" srcOrd="0" destOrd="0" presId="urn:microsoft.com/office/officeart/2005/8/layout/orgChart1"/>
    <dgm:cxn modelId="{6A14A755-68D4-426E-B4BA-BFCDDA7EEDCD}" type="presOf" srcId="{251C54EA-B9E1-4A7B-9534-9C62F1D0DD4D}" destId="{7736306B-CE4D-4E37-9269-C2BC1D31BB36}" srcOrd="0" destOrd="0" presId="urn:microsoft.com/office/officeart/2005/8/layout/orgChart1"/>
    <dgm:cxn modelId="{F9E69E79-9D83-4DF6-B1B6-E5B52FC8E06D}" type="presOf" srcId="{8BF5FC50-5C46-4AD0-ACF1-630CCAB8F079}" destId="{55B62EE1-91C1-4641-86BC-49F67FAB910B}" srcOrd="0" destOrd="0" presId="urn:microsoft.com/office/officeart/2005/8/layout/orgChart1"/>
    <dgm:cxn modelId="{E5BD027A-0EFD-4CA6-BA96-A2881C73DE1B}" type="presOf" srcId="{3F11913A-53C3-4875-856A-60B526999E3F}" destId="{4A44F24C-09A4-4CF7-806C-18BB33CFBA26}" srcOrd="0" destOrd="0" presId="urn:microsoft.com/office/officeart/2005/8/layout/orgChart1"/>
    <dgm:cxn modelId="{4FB7247D-2D0E-4AC1-92BD-605B605951C0}" srcId="{ABA06F1D-660E-4273-A0DD-42E974D6EC45}" destId="{2EEC8A88-D38D-4F29-9C2E-768CD674BDA5}" srcOrd="0" destOrd="0" parTransId="{8BF5FC50-5C46-4AD0-ACF1-630CCAB8F079}" sibTransId="{23051F6B-37AF-48B1-AC3B-FE8FA2688F70}"/>
    <dgm:cxn modelId="{1B2A0085-1B1B-488B-AD95-F8A54A247BC1}" srcId="{C97BE6C9-D708-467B-AEFF-7C7F54B7808B}" destId="{BA98243A-2D0E-442F-8979-59A862417DB8}" srcOrd="0" destOrd="0" parTransId="{573C1532-6AF1-4CA6-A7D0-0DBC802A4878}" sibTransId="{BA66FAEA-852D-4F71-B255-5D71FBB8BF47}"/>
    <dgm:cxn modelId="{CED9358A-A372-451D-97A9-A28420246AE9}" type="presOf" srcId="{ABA06F1D-660E-4273-A0DD-42E974D6EC45}" destId="{AA665AE6-B2F7-494D-A99B-8B8D9D167173}" srcOrd="1" destOrd="0" presId="urn:microsoft.com/office/officeart/2005/8/layout/orgChart1"/>
    <dgm:cxn modelId="{61B4F79C-F5A1-4530-B2AF-23D1E1A61CEF}" type="presOf" srcId="{C97BE6C9-D708-467B-AEFF-7C7F54B7808B}" destId="{E63838C8-753C-4A71-B17C-0819D888051D}" srcOrd="0" destOrd="0" presId="urn:microsoft.com/office/officeart/2005/8/layout/orgChart1"/>
    <dgm:cxn modelId="{5E663D9E-381B-40BC-9804-197F28574072}" srcId="{8AF6DD0D-1227-4033-BD21-70F272DDBAA7}" destId="{34B5FE9C-7F57-4E29-B762-A70DADF066DD}" srcOrd="0" destOrd="0" parTransId="{40B3407B-F295-428B-B692-9653CB7DA7AE}" sibTransId="{2D06639B-6071-48BD-B5B4-70DFD975E3A1}"/>
    <dgm:cxn modelId="{D13DBFA4-7347-4AC9-8DA7-00FBB39BE052}" type="presOf" srcId="{E3C422F2-8DDA-4AF4-BADF-AB769B94E448}" destId="{EE167FF0-E095-480B-9227-823907F8A05E}" srcOrd="0" destOrd="0" presId="urn:microsoft.com/office/officeart/2005/8/layout/orgChart1"/>
    <dgm:cxn modelId="{955EA6A6-938B-4EF9-AFDE-06AED95B6855}" type="presOf" srcId="{2EEC8A88-D38D-4F29-9C2E-768CD674BDA5}" destId="{446CE4E4-6C7E-436B-AF69-9947C516584D}" srcOrd="0" destOrd="0" presId="urn:microsoft.com/office/officeart/2005/8/layout/orgChart1"/>
    <dgm:cxn modelId="{CE1841B3-9EA4-425E-A9B9-DF48563046B5}" type="presOf" srcId="{19478269-1725-49C7-8CD6-F428830B5914}" destId="{B8721FE2-B9B2-4ADC-83DD-FBD8A488F2FF}" srcOrd="0" destOrd="0" presId="urn:microsoft.com/office/officeart/2005/8/layout/orgChart1"/>
    <dgm:cxn modelId="{D5F07EB9-D30F-4E12-8A4E-17EAF4B580BE}" srcId="{ABA06F1D-660E-4273-A0DD-42E974D6EC45}" destId="{19478269-1725-49C7-8CD6-F428830B5914}" srcOrd="2" destOrd="0" parTransId="{E3C422F2-8DDA-4AF4-BADF-AB769B94E448}" sibTransId="{F735B0C7-8550-4B54-80EE-BD9E78DFFA50}"/>
    <dgm:cxn modelId="{31D694BF-86A7-4040-B9A7-751436C3A782}" type="presOf" srcId="{BA98243A-2D0E-442F-8979-59A862417DB8}" destId="{23E4F91D-6B86-474C-888A-4FE42110EA87}" srcOrd="1" destOrd="0" presId="urn:microsoft.com/office/officeart/2005/8/layout/orgChart1"/>
    <dgm:cxn modelId="{EB5DF3C4-E5B1-48C2-B333-280D274D9120}" srcId="{ABA06F1D-660E-4273-A0DD-42E974D6EC45}" destId="{2F0C4AE6-32ED-47E0-805A-10D98BD53BF0}" srcOrd="1" destOrd="0" parTransId="{92FE1872-6980-47D4-A5C6-B92092B9E3DE}" sibTransId="{091D422B-9682-43FA-8002-AAEAA14F5B73}"/>
    <dgm:cxn modelId="{96E021C6-2A98-4938-8E26-3A20660BC536}" type="presOf" srcId="{3F11913A-53C3-4875-856A-60B526999E3F}" destId="{83A9E3BE-43F6-483C-91AD-D5CC002D457A}" srcOrd="1" destOrd="0" presId="urn:microsoft.com/office/officeart/2005/8/layout/orgChart1"/>
    <dgm:cxn modelId="{23549AD0-AEA3-4B3B-8CF1-E374FCCBCE46}" type="presOf" srcId="{BA98243A-2D0E-442F-8979-59A862417DB8}" destId="{46E06CDC-70C2-4F43-900E-B9FD1D63E0F3}" srcOrd="0" destOrd="0" presId="urn:microsoft.com/office/officeart/2005/8/layout/orgChart1"/>
    <dgm:cxn modelId="{11D622D1-167D-4CAB-BA2B-4AE2D10CFB32}" srcId="{34B5FE9C-7F57-4E29-B762-A70DADF066DD}" destId="{ABA06F1D-660E-4273-A0DD-42E974D6EC45}" srcOrd="1" destOrd="0" parTransId="{E89BCA3E-860C-42E3-96E0-1A7E19028D89}" sibTransId="{6F400422-147C-4780-9459-4EFBD1FBCD8F}"/>
    <dgm:cxn modelId="{7B915DD7-3D26-4C02-AAC6-D41A83E20C2B}" type="presOf" srcId="{C6EE44B6-9A83-46DB-B869-8C6541E47E26}" destId="{6B456983-125D-4188-8618-B88D37A73712}" srcOrd="1" destOrd="0" presId="urn:microsoft.com/office/officeart/2005/8/layout/orgChart1"/>
    <dgm:cxn modelId="{370426D8-5553-48F5-919C-6B8135CB9C49}" type="presOf" srcId="{92FE1872-6980-47D4-A5C6-B92092B9E3DE}" destId="{FD5DBA18-2FC6-4A42-B8A5-C902D4A6380F}" srcOrd="0" destOrd="0" presId="urn:microsoft.com/office/officeart/2005/8/layout/orgChart1"/>
    <dgm:cxn modelId="{3467EFE1-4018-4BC6-AAE3-ED2EDAE36227}" type="presOf" srcId="{D7CC68AA-7637-4445-9C72-4E63D4D17009}" destId="{32933037-DD6D-4D0F-88F3-75ADF259C68A}" srcOrd="0" destOrd="0" presId="urn:microsoft.com/office/officeart/2005/8/layout/orgChart1"/>
    <dgm:cxn modelId="{B8B4F8E1-F157-4195-92D9-B642CECC5239}" type="presOf" srcId="{8AF6DD0D-1227-4033-BD21-70F272DDBAA7}" destId="{4B07F805-75AA-43B5-8066-CCAA7675DE13}" srcOrd="0" destOrd="0" presId="urn:microsoft.com/office/officeart/2005/8/layout/orgChart1"/>
    <dgm:cxn modelId="{94D1B3E3-B22A-42E9-9BDA-06AC13226BAD}" type="presOf" srcId="{573C1532-6AF1-4CA6-A7D0-0DBC802A4878}" destId="{D73BCA12-262B-4247-ADCC-A2C52352D728}" srcOrd="0" destOrd="0" presId="urn:microsoft.com/office/officeart/2005/8/layout/orgChart1"/>
    <dgm:cxn modelId="{1E1EDFEE-7D57-4B88-B41D-AA12810C4456}" type="presOf" srcId="{2F0C4AE6-32ED-47E0-805A-10D98BD53BF0}" destId="{4BACBD21-E0C7-4E9D-8DEB-542F9AD9B3C8}" srcOrd="0" destOrd="0" presId="urn:microsoft.com/office/officeart/2005/8/layout/orgChart1"/>
    <dgm:cxn modelId="{6978ACF0-AF6D-4454-AE46-08919A41B810}" type="presOf" srcId="{19478269-1725-49C7-8CD6-F428830B5914}" destId="{445986FA-BE01-4004-B1B9-4D09B698B3E4}" srcOrd="1" destOrd="0" presId="urn:microsoft.com/office/officeart/2005/8/layout/orgChart1"/>
    <dgm:cxn modelId="{7C54084B-B0FE-47A7-A743-90F82804E477}" type="presParOf" srcId="{4B07F805-75AA-43B5-8066-CCAA7675DE13}" destId="{B33BA4F1-9ADE-4471-805A-A9115898B6EE}" srcOrd="0" destOrd="0" presId="urn:microsoft.com/office/officeart/2005/8/layout/orgChart1"/>
    <dgm:cxn modelId="{14C266D3-77C7-414A-B1FD-4E321515A5DA}" type="presParOf" srcId="{B33BA4F1-9ADE-4471-805A-A9115898B6EE}" destId="{D53F6C1A-5DA0-41E3-9FD6-97589FAD8DF7}" srcOrd="0" destOrd="0" presId="urn:microsoft.com/office/officeart/2005/8/layout/orgChart1"/>
    <dgm:cxn modelId="{9681A0FF-9165-4276-A69C-A7EF069F4DE7}" type="presParOf" srcId="{D53F6C1A-5DA0-41E3-9FD6-97589FAD8DF7}" destId="{B500F131-F4EF-46D3-AC84-E94844A2D674}" srcOrd="0" destOrd="0" presId="urn:microsoft.com/office/officeart/2005/8/layout/orgChart1"/>
    <dgm:cxn modelId="{F6098394-7018-4515-8A95-59328C73BDE0}" type="presParOf" srcId="{D53F6C1A-5DA0-41E3-9FD6-97589FAD8DF7}" destId="{05A1429A-3D09-45A0-A734-6E0EA93C32EE}" srcOrd="1" destOrd="0" presId="urn:microsoft.com/office/officeart/2005/8/layout/orgChart1"/>
    <dgm:cxn modelId="{FCE79C3D-BC62-4139-AE2D-DDCD26F9CADF}" type="presParOf" srcId="{B33BA4F1-9ADE-4471-805A-A9115898B6EE}" destId="{D16E089E-6866-4E41-AF53-A70D4EA88968}" srcOrd="1" destOrd="0" presId="urn:microsoft.com/office/officeart/2005/8/layout/orgChart1"/>
    <dgm:cxn modelId="{3AFE6B88-D45D-4F4C-B11B-976DAD89BCC9}" type="presParOf" srcId="{D16E089E-6866-4E41-AF53-A70D4EA88968}" destId="{7736306B-CE4D-4E37-9269-C2BC1D31BB36}" srcOrd="0" destOrd="0" presId="urn:microsoft.com/office/officeart/2005/8/layout/orgChart1"/>
    <dgm:cxn modelId="{248DD0CC-278D-4F3B-91F0-15711CBB572D}" type="presParOf" srcId="{D16E089E-6866-4E41-AF53-A70D4EA88968}" destId="{5244184A-5291-48C2-B8E2-F09B8933EE1A}" srcOrd="1" destOrd="0" presId="urn:microsoft.com/office/officeart/2005/8/layout/orgChart1"/>
    <dgm:cxn modelId="{ECA62413-79EB-404E-B1F6-746443347132}" type="presParOf" srcId="{5244184A-5291-48C2-B8E2-F09B8933EE1A}" destId="{E8B5582E-D68B-4B6D-9CC2-3F85E7AECE7F}" srcOrd="0" destOrd="0" presId="urn:microsoft.com/office/officeart/2005/8/layout/orgChart1"/>
    <dgm:cxn modelId="{49CFA720-4B0F-4B9E-BE84-FA79ACCBAD6C}" type="presParOf" srcId="{E8B5582E-D68B-4B6D-9CC2-3F85E7AECE7F}" destId="{E63838C8-753C-4A71-B17C-0819D888051D}" srcOrd="0" destOrd="0" presId="urn:microsoft.com/office/officeart/2005/8/layout/orgChart1"/>
    <dgm:cxn modelId="{3B2FCD99-4F21-40AE-8FD4-265EE1ABD3B8}" type="presParOf" srcId="{E8B5582E-D68B-4B6D-9CC2-3F85E7AECE7F}" destId="{AFFD10A9-0F4C-4C80-BDD6-801244DA4C45}" srcOrd="1" destOrd="0" presId="urn:microsoft.com/office/officeart/2005/8/layout/orgChart1"/>
    <dgm:cxn modelId="{50F6CE0E-10E9-4561-98EE-6BD3168988FA}" type="presParOf" srcId="{5244184A-5291-48C2-B8E2-F09B8933EE1A}" destId="{EE42C20A-25BA-47B0-97A4-F1FD9220E0C5}" srcOrd="1" destOrd="0" presId="urn:microsoft.com/office/officeart/2005/8/layout/orgChart1"/>
    <dgm:cxn modelId="{D2F53224-2A46-4A80-8418-0CE3FD09A5E7}" type="presParOf" srcId="{EE42C20A-25BA-47B0-97A4-F1FD9220E0C5}" destId="{D73BCA12-262B-4247-ADCC-A2C52352D728}" srcOrd="0" destOrd="0" presId="urn:microsoft.com/office/officeart/2005/8/layout/orgChart1"/>
    <dgm:cxn modelId="{BA06DAAC-3945-4C4B-8AEE-997FE272F15A}" type="presParOf" srcId="{EE42C20A-25BA-47B0-97A4-F1FD9220E0C5}" destId="{AD596A93-5479-48EB-9CDC-67DE60A5AC89}" srcOrd="1" destOrd="0" presId="urn:microsoft.com/office/officeart/2005/8/layout/orgChart1"/>
    <dgm:cxn modelId="{8900D366-F4F9-486B-90AD-D51A441224B4}" type="presParOf" srcId="{AD596A93-5479-48EB-9CDC-67DE60A5AC89}" destId="{3637527F-E9E9-4DDE-9D90-9B762EAC5B0D}" srcOrd="0" destOrd="0" presId="urn:microsoft.com/office/officeart/2005/8/layout/orgChart1"/>
    <dgm:cxn modelId="{4AFCD705-A695-44AD-BF3C-6DF58B5D2DC0}" type="presParOf" srcId="{3637527F-E9E9-4DDE-9D90-9B762EAC5B0D}" destId="{46E06CDC-70C2-4F43-900E-B9FD1D63E0F3}" srcOrd="0" destOrd="0" presId="urn:microsoft.com/office/officeart/2005/8/layout/orgChart1"/>
    <dgm:cxn modelId="{4E9F82CC-DCB3-424D-A3A5-279D2052FB9F}" type="presParOf" srcId="{3637527F-E9E9-4DDE-9D90-9B762EAC5B0D}" destId="{23E4F91D-6B86-474C-888A-4FE42110EA87}" srcOrd="1" destOrd="0" presId="urn:microsoft.com/office/officeart/2005/8/layout/orgChart1"/>
    <dgm:cxn modelId="{AE937972-BD26-4302-9A0F-D817FCA90BA7}" type="presParOf" srcId="{AD596A93-5479-48EB-9CDC-67DE60A5AC89}" destId="{5A832082-8286-412B-B12B-56B5265EA327}" srcOrd="1" destOrd="0" presId="urn:microsoft.com/office/officeart/2005/8/layout/orgChart1"/>
    <dgm:cxn modelId="{762D0EDD-1E55-4975-893F-C103A13A0B1C}" type="presParOf" srcId="{5A832082-8286-412B-B12B-56B5265EA327}" destId="{7CCDC127-793D-465A-992F-B2B3097E16A2}" srcOrd="0" destOrd="0" presId="urn:microsoft.com/office/officeart/2005/8/layout/orgChart1"/>
    <dgm:cxn modelId="{B5FEA6B5-722C-4561-9B5B-DC7FECC1D325}" type="presParOf" srcId="{5A832082-8286-412B-B12B-56B5265EA327}" destId="{36788795-759C-4DAA-A440-5A8D04BD4CA0}" srcOrd="1" destOrd="0" presId="urn:microsoft.com/office/officeart/2005/8/layout/orgChart1"/>
    <dgm:cxn modelId="{A7482C16-B8A0-4341-90E5-2D94B3253461}" type="presParOf" srcId="{36788795-759C-4DAA-A440-5A8D04BD4CA0}" destId="{13EEDB6A-3B1E-4E9B-ACDF-7B63FB55BFA6}" srcOrd="0" destOrd="0" presId="urn:microsoft.com/office/officeart/2005/8/layout/orgChart1"/>
    <dgm:cxn modelId="{271ED444-5472-4FD2-B34E-78F038B6876F}" type="presParOf" srcId="{13EEDB6A-3B1E-4E9B-ACDF-7B63FB55BFA6}" destId="{4A44F24C-09A4-4CF7-806C-18BB33CFBA26}" srcOrd="0" destOrd="0" presId="urn:microsoft.com/office/officeart/2005/8/layout/orgChart1"/>
    <dgm:cxn modelId="{C5AF484C-35E8-4595-AB25-D605F6209764}" type="presParOf" srcId="{13EEDB6A-3B1E-4E9B-ACDF-7B63FB55BFA6}" destId="{83A9E3BE-43F6-483C-91AD-D5CC002D457A}" srcOrd="1" destOrd="0" presId="urn:microsoft.com/office/officeart/2005/8/layout/orgChart1"/>
    <dgm:cxn modelId="{565069D3-23A9-41E4-BF00-E056B0984573}" type="presParOf" srcId="{36788795-759C-4DAA-A440-5A8D04BD4CA0}" destId="{AC9E4572-963E-4D6D-82DD-C961E24024CF}" srcOrd="1" destOrd="0" presId="urn:microsoft.com/office/officeart/2005/8/layout/orgChart1"/>
    <dgm:cxn modelId="{F19CF913-51BE-48D6-A384-C034D21FF7A0}" type="presParOf" srcId="{36788795-759C-4DAA-A440-5A8D04BD4CA0}" destId="{0D284B9B-92ED-4FEB-A0E3-2C31A958A841}" srcOrd="2" destOrd="0" presId="urn:microsoft.com/office/officeart/2005/8/layout/orgChart1"/>
    <dgm:cxn modelId="{6305E1B4-DA10-4FC8-98D8-7F316E7940EA}" type="presParOf" srcId="{AD596A93-5479-48EB-9CDC-67DE60A5AC89}" destId="{5B831242-3690-4B3A-9F4C-CDA99C4F9F9F}" srcOrd="2" destOrd="0" presId="urn:microsoft.com/office/officeart/2005/8/layout/orgChart1"/>
    <dgm:cxn modelId="{7480D7F2-2E82-49EB-9840-33D1A0BA23C3}" type="presParOf" srcId="{5244184A-5291-48C2-B8E2-F09B8933EE1A}" destId="{40FB7977-6163-4266-80BA-FD678CE2AA13}" srcOrd="2" destOrd="0" presId="urn:microsoft.com/office/officeart/2005/8/layout/orgChart1"/>
    <dgm:cxn modelId="{D769B8D8-93B2-47A1-912D-6A8DA253DDAC}" type="presParOf" srcId="{D16E089E-6866-4E41-AF53-A70D4EA88968}" destId="{ABA8CB17-132B-405B-82CD-2C77A1B5FC33}" srcOrd="2" destOrd="0" presId="urn:microsoft.com/office/officeart/2005/8/layout/orgChart1"/>
    <dgm:cxn modelId="{33C9ECD8-7EAD-4518-A733-FE0CA9FE93FC}" type="presParOf" srcId="{D16E089E-6866-4E41-AF53-A70D4EA88968}" destId="{560CE99F-693F-473E-A0BA-CC2C8F31EA8B}" srcOrd="3" destOrd="0" presId="urn:microsoft.com/office/officeart/2005/8/layout/orgChart1"/>
    <dgm:cxn modelId="{2616C48A-FEC9-4E10-BCFF-0D949E62D7CE}" type="presParOf" srcId="{560CE99F-693F-473E-A0BA-CC2C8F31EA8B}" destId="{B1504C36-AC07-4D2B-B657-02BE46A398DF}" srcOrd="0" destOrd="0" presId="urn:microsoft.com/office/officeart/2005/8/layout/orgChart1"/>
    <dgm:cxn modelId="{4DCD0939-7A5F-4506-922A-568A44DCDB57}" type="presParOf" srcId="{B1504C36-AC07-4D2B-B657-02BE46A398DF}" destId="{35AF831C-CAA2-40CA-88D5-CA207E9D3398}" srcOrd="0" destOrd="0" presId="urn:microsoft.com/office/officeart/2005/8/layout/orgChart1"/>
    <dgm:cxn modelId="{EC0C407F-52A1-4EC9-B8BB-DB497D64EB7C}" type="presParOf" srcId="{B1504C36-AC07-4D2B-B657-02BE46A398DF}" destId="{AA665AE6-B2F7-494D-A99B-8B8D9D167173}" srcOrd="1" destOrd="0" presId="urn:microsoft.com/office/officeart/2005/8/layout/orgChart1"/>
    <dgm:cxn modelId="{8A0BB9DA-3D24-457D-8730-4FE4EBD151EE}" type="presParOf" srcId="{560CE99F-693F-473E-A0BA-CC2C8F31EA8B}" destId="{ECDA85D7-F12C-4985-8515-147BB1F87731}" srcOrd="1" destOrd="0" presId="urn:microsoft.com/office/officeart/2005/8/layout/orgChart1"/>
    <dgm:cxn modelId="{FB8E5818-D197-417A-8870-A654EB1096EB}" type="presParOf" srcId="{ECDA85D7-F12C-4985-8515-147BB1F87731}" destId="{55B62EE1-91C1-4641-86BC-49F67FAB910B}" srcOrd="0" destOrd="0" presId="urn:microsoft.com/office/officeart/2005/8/layout/orgChart1"/>
    <dgm:cxn modelId="{B81EF027-7E7A-4DB1-8157-F61E084BAC47}" type="presParOf" srcId="{ECDA85D7-F12C-4985-8515-147BB1F87731}" destId="{6CDCAC5C-284A-4124-BE77-0F925C7B3825}" srcOrd="1" destOrd="0" presId="urn:microsoft.com/office/officeart/2005/8/layout/orgChart1"/>
    <dgm:cxn modelId="{FA83C066-8A4D-4EF4-8A65-C808CE0CF16A}" type="presParOf" srcId="{6CDCAC5C-284A-4124-BE77-0F925C7B3825}" destId="{62402E8E-EC11-43EC-AE19-D2688817ED4B}" srcOrd="0" destOrd="0" presId="urn:microsoft.com/office/officeart/2005/8/layout/orgChart1"/>
    <dgm:cxn modelId="{6E534E0B-070A-4410-9E70-F58A9329F946}" type="presParOf" srcId="{62402E8E-EC11-43EC-AE19-D2688817ED4B}" destId="{446CE4E4-6C7E-436B-AF69-9947C516584D}" srcOrd="0" destOrd="0" presId="urn:microsoft.com/office/officeart/2005/8/layout/orgChart1"/>
    <dgm:cxn modelId="{2D650FED-8683-4D50-8564-2F05C20328E9}" type="presParOf" srcId="{62402E8E-EC11-43EC-AE19-D2688817ED4B}" destId="{30A0A028-4754-46E0-B862-0849DDE3861E}" srcOrd="1" destOrd="0" presId="urn:microsoft.com/office/officeart/2005/8/layout/orgChart1"/>
    <dgm:cxn modelId="{57986C03-3207-4840-B04C-1D03998A8B2D}" type="presParOf" srcId="{6CDCAC5C-284A-4124-BE77-0F925C7B3825}" destId="{19D646F4-F5BF-4662-8EE8-FF297ACD025E}" srcOrd="1" destOrd="0" presId="urn:microsoft.com/office/officeart/2005/8/layout/orgChart1"/>
    <dgm:cxn modelId="{5F3DA99A-30BD-45DE-909A-3AA324A39E66}" type="presParOf" srcId="{6CDCAC5C-284A-4124-BE77-0F925C7B3825}" destId="{3A0DD01E-59E3-417B-A065-EED88569E368}" srcOrd="2" destOrd="0" presId="urn:microsoft.com/office/officeart/2005/8/layout/orgChart1"/>
    <dgm:cxn modelId="{050AB967-691C-4A4D-ADDD-6690368D1BEB}" type="presParOf" srcId="{ECDA85D7-F12C-4985-8515-147BB1F87731}" destId="{FD5DBA18-2FC6-4A42-B8A5-C902D4A6380F}" srcOrd="2" destOrd="0" presId="urn:microsoft.com/office/officeart/2005/8/layout/orgChart1"/>
    <dgm:cxn modelId="{38392540-8137-4C4A-998D-7B4525AA4524}" type="presParOf" srcId="{ECDA85D7-F12C-4985-8515-147BB1F87731}" destId="{F1449A4E-885A-4B3A-A569-9475E8A9B492}" srcOrd="3" destOrd="0" presId="urn:microsoft.com/office/officeart/2005/8/layout/orgChart1"/>
    <dgm:cxn modelId="{D6A0FF20-CDD4-48CB-B5C7-C727143A700A}" type="presParOf" srcId="{F1449A4E-885A-4B3A-A569-9475E8A9B492}" destId="{56A3CDA3-E1F6-4D72-8270-4A0F9D0A6035}" srcOrd="0" destOrd="0" presId="urn:microsoft.com/office/officeart/2005/8/layout/orgChart1"/>
    <dgm:cxn modelId="{F3C60CB6-0BC0-4D9C-942A-674B2B674B70}" type="presParOf" srcId="{56A3CDA3-E1F6-4D72-8270-4A0F9D0A6035}" destId="{4BACBD21-E0C7-4E9D-8DEB-542F9AD9B3C8}" srcOrd="0" destOrd="0" presId="urn:microsoft.com/office/officeart/2005/8/layout/orgChart1"/>
    <dgm:cxn modelId="{C45EBDD7-E87C-4B2E-A7FF-3FC8B54B9C1A}" type="presParOf" srcId="{56A3CDA3-E1F6-4D72-8270-4A0F9D0A6035}" destId="{47D6F19E-6D02-4E84-BED2-1C70F40F8598}" srcOrd="1" destOrd="0" presId="urn:microsoft.com/office/officeart/2005/8/layout/orgChart1"/>
    <dgm:cxn modelId="{65236500-E3E2-4F5E-A9B6-83CE4AEC958C}" type="presParOf" srcId="{F1449A4E-885A-4B3A-A569-9475E8A9B492}" destId="{9C3DCADC-DC9F-409E-8E5E-1E80F80B935F}" srcOrd="1" destOrd="0" presId="urn:microsoft.com/office/officeart/2005/8/layout/orgChart1"/>
    <dgm:cxn modelId="{254B5839-49CE-4589-994C-C097290456B9}" type="presParOf" srcId="{F1449A4E-885A-4B3A-A569-9475E8A9B492}" destId="{5885B244-8B06-4BD0-8F0B-B9AD929D24EB}" srcOrd="2" destOrd="0" presId="urn:microsoft.com/office/officeart/2005/8/layout/orgChart1"/>
    <dgm:cxn modelId="{2A34365E-D0C7-4E44-8C51-C580747B6786}" type="presParOf" srcId="{ECDA85D7-F12C-4985-8515-147BB1F87731}" destId="{EE167FF0-E095-480B-9227-823907F8A05E}" srcOrd="4" destOrd="0" presId="urn:microsoft.com/office/officeart/2005/8/layout/orgChart1"/>
    <dgm:cxn modelId="{B449DD0B-EF7A-451D-833B-5E710134B1EF}" type="presParOf" srcId="{ECDA85D7-F12C-4985-8515-147BB1F87731}" destId="{F5AB8563-E21E-4389-A300-ABE813387DB3}" srcOrd="5" destOrd="0" presId="urn:microsoft.com/office/officeart/2005/8/layout/orgChart1"/>
    <dgm:cxn modelId="{29DDE849-7D1B-47B7-8CD7-D75F47575097}" type="presParOf" srcId="{F5AB8563-E21E-4389-A300-ABE813387DB3}" destId="{3EECAE87-B3BF-4128-88AD-0C0EC93BA20D}" srcOrd="0" destOrd="0" presId="urn:microsoft.com/office/officeart/2005/8/layout/orgChart1"/>
    <dgm:cxn modelId="{21BB2C8B-35CF-4404-90D0-77F275DE9760}" type="presParOf" srcId="{3EECAE87-B3BF-4128-88AD-0C0EC93BA20D}" destId="{B8721FE2-B9B2-4ADC-83DD-FBD8A488F2FF}" srcOrd="0" destOrd="0" presId="urn:microsoft.com/office/officeart/2005/8/layout/orgChart1"/>
    <dgm:cxn modelId="{EC69316B-156A-4203-990B-2F5E4A202DD7}" type="presParOf" srcId="{3EECAE87-B3BF-4128-88AD-0C0EC93BA20D}" destId="{445986FA-BE01-4004-B1B9-4D09B698B3E4}" srcOrd="1" destOrd="0" presId="urn:microsoft.com/office/officeart/2005/8/layout/orgChart1"/>
    <dgm:cxn modelId="{656C6088-DC94-4DAF-9ED3-316CCC7C2715}" type="presParOf" srcId="{F5AB8563-E21E-4389-A300-ABE813387DB3}" destId="{8918A721-3ECC-49EB-92C2-AC6589F01C73}" srcOrd="1" destOrd="0" presId="urn:microsoft.com/office/officeart/2005/8/layout/orgChart1"/>
    <dgm:cxn modelId="{E5811520-908C-428C-9950-C868C05653ED}" type="presParOf" srcId="{8918A721-3ECC-49EB-92C2-AC6589F01C73}" destId="{4A473466-205A-42F5-BA90-6B3C05C70D78}" srcOrd="0" destOrd="0" presId="urn:microsoft.com/office/officeart/2005/8/layout/orgChart1"/>
    <dgm:cxn modelId="{9FF98FF3-4DA7-4959-912E-5A59078803E4}" type="presParOf" srcId="{8918A721-3ECC-49EB-92C2-AC6589F01C73}" destId="{32810080-E95F-4AE7-835E-353DAE11176D}" srcOrd="1" destOrd="0" presId="urn:microsoft.com/office/officeart/2005/8/layout/orgChart1"/>
    <dgm:cxn modelId="{3842F608-F3E6-4AB2-91CD-FD24BCB178E6}" type="presParOf" srcId="{32810080-E95F-4AE7-835E-353DAE11176D}" destId="{C6DA3EF3-A372-452E-82A2-A5D174000C7F}" srcOrd="0" destOrd="0" presId="urn:microsoft.com/office/officeart/2005/8/layout/orgChart1"/>
    <dgm:cxn modelId="{ABB9FF20-E1AC-4BD7-9495-A9105E694D8C}" type="presParOf" srcId="{C6DA3EF3-A372-452E-82A2-A5D174000C7F}" destId="{32933037-DD6D-4D0F-88F3-75ADF259C68A}" srcOrd="0" destOrd="0" presId="urn:microsoft.com/office/officeart/2005/8/layout/orgChart1"/>
    <dgm:cxn modelId="{4BE0BE6D-CFF9-4211-93DF-026767E98D7F}" type="presParOf" srcId="{C6DA3EF3-A372-452E-82A2-A5D174000C7F}" destId="{5BEE0912-C8A8-4D82-B3CD-ABC364D15505}" srcOrd="1" destOrd="0" presId="urn:microsoft.com/office/officeart/2005/8/layout/orgChart1"/>
    <dgm:cxn modelId="{ADEB476B-8970-426A-8C4F-D3F039EE747A}" type="presParOf" srcId="{32810080-E95F-4AE7-835E-353DAE11176D}" destId="{8C64DFF5-38EE-47A8-9739-B50F106AC65D}" srcOrd="1" destOrd="0" presId="urn:microsoft.com/office/officeart/2005/8/layout/orgChart1"/>
    <dgm:cxn modelId="{7A82544A-7849-4CCE-AA76-807DFA2EE103}" type="presParOf" srcId="{32810080-E95F-4AE7-835E-353DAE11176D}" destId="{7645FA8B-0F5E-4CCC-B850-3C35ED1EF227}" srcOrd="2" destOrd="0" presId="urn:microsoft.com/office/officeart/2005/8/layout/orgChart1"/>
    <dgm:cxn modelId="{1AB49769-E4B8-4E29-BF4A-3F64D7DF7D87}" type="presParOf" srcId="{F5AB8563-E21E-4389-A300-ABE813387DB3}" destId="{03BB094A-EDA6-4DA8-8F4A-819A8C9BE1C5}" srcOrd="2" destOrd="0" presId="urn:microsoft.com/office/officeart/2005/8/layout/orgChart1"/>
    <dgm:cxn modelId="{99D5F1AE-1B4E-40DE-AF9F-D56B41920939}" type="presParOf" srcId="{560CE99F-693F-473E-A0BA-CC2C8F31EA8B}" destId="{0D46DA11-CC30-43A1-9470-B60B885FB964}" srcOrd="2" destOrd="0" presId="urn:microsoft.com/office/officeart/2005/8/layout/orgChart1"/>
    <dgm:cxn modelId="{B7A0BB8E-53E4-42D4-A77B-4C53FC58BD42}" type="presParOf" srcId="{D16E089E-6866-4E41-AF53-A70D4EA88968}" destId="{1ECB8F29-BF7B-46D9-B147-F10B3E313146}" srcOrd="4" destOrd="0" presId="urn:microsoft.com/office/officeart/2005/8/layout/orgChart1"/>
    <dgm:cxn modelId="{1B841DDC-3A38-47F6-AC40-81E5BFF8CE82}" type="presParOf" srcId="{D16E089E-6866-4E41-AF53-A70D4EA88968}" destId="{113487CF-666A-4F92-8512-6FDA777393B3}" srcOrd="5" destOrd="0" presId="urn:microsoft.com/office/officeart/2005/8/layout/orgChart1"/>
    <dgm:cxn modelId="{F74EC1A9-F6B7-4A04-B753-C943064C3E04}" type="presParOf" srcId="{113487CF-666A-4F92-8512-6FDA777393B3}" destId="{8132E7E0-8976-417C-8A33-060357CE3E3B}" srcOrd="0" destOrd="0" presId="urn:microsoft.com/office/officeart/2005/8/layout/orgChart1"/>
    <dgm:cxn modelId="{5CAC4FC2-499C-46FA-984F-7A5168F168C1}" type="presParOf" srcId="{8132E7E0-8976-417C-8A33-060357CE3E3B}" destId="{7D128CEB-1C34-46A4-A655-E6394B0B0850}" srcOrd="0" destOrd="0" presId="urn:microsoft.com/office/officeart/2005/8/layout/orgChart1"/>
    <dgm:cxn modelId="{FE2244E1-6F15-45F1-A70F-EA7A64E2F1D6}" type="presParOf" srcId="{8132E7E0-8976-417C-8A33-060357CE3E3B}" destId="{6B456983-125D-4188-8618-B88D37A73712}" srcOrd="1" destOrd="0" presId="urn:microsoft.com/office/officeart/2005/8/layout/orgChart1"/>
    <dgm:cxn modelId="{D6E2E0A7-4C5F-4F00-AC9E-26DBC70DFB01}" type="presParOf" srcId="{113487CF-666A-4F92-8512-6FDA777393B3}" destId="{4018A054-D29E-4E11-B83E-1BB10E3F02FA}" srcOrd="1" destOrd="0" presId="urn:microsoft.com/office/officeart/2005/8/layout/orgChart1"/>
    <dgm:cxn modelId="{D0447828-1279-45B6-941D-C218757BAFE4}" type="presParOf" srcId="{113487CF-666A-4F92-8512-6FDA777393B3}" destId="{48DD54B8-7D3E-4C21-B733-F1EF09B9D8C9}" srcOrd="2" destOrd="0" presId="urn:microsoft.com/office/officeart/2005/8/layout/orgChart1"/>
    <dgm:cxn modelId="{24FE0F32-F6EF-4A57-B68A-7AC8E1E78273}" type="presParOf" srcId="{B33BA4F1-9ADE-4471-805A-A9115898B6EE}" destId="{D815A118-B62F-4906-8C75-550C4E5E459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CB8F29-BF7B-46D9-B147-F10B3E313146}">
      <dsp:nvSpPr>
        <dsp:cNvPr id="0" name=""/>
        <dsp:cNvSpPr/>
      </dsp:nvSpPr>
      <dsp:spPr>
        <a:xfrm>
          <a:off x="5679848" y="1039629"/>
          <a:ext cx="5069125" cy="4354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7711"/>
              </a:lnTo>
              <a:lnTo>
                <a:pt x="5069125" y="217711"/>
              </a:lnTo>
              <a:lnTo>
                <a:pt x="5069125" y="43542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473466-205A-42F5-BA90-6B3C05C70D78}">
      <dsp:nvSpPr>
        <dsp:cNvPr id="0" name=""/>
        <dsp:cNvSpPr/>
      </dsp:nvSpPr>
      <dsp:spPr>
        <a:xfrm>
          <a:off x="8613765" y="3983914"/>
          <a:ext cx="311015" cy="9537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53782"/>
              </a:lnTo>
              <a:lnTo>
                <a:pt x="311015" y="95378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167FF0-E095-480B-9227-823907F8A05E}">
      <dsp:nvSpPr>
        <dsp:cNvPr id="0" name=""/>
        <dsp:cNvSpPr/>
      </dsp:nvSpPr>
      <dsp:spPr>
        <a:xfrm>
          <a:off x="6934279" y="2511772"/>
          <a:ext cx="2508862" cy="4354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7711"/>
              </a:lnTo>
              <a:lnTo>
                <a:pt x="2508862" y="217711"/>
              </a:lnTo>
              <a:lnTo>
                <a:pt x="2508862" y="43542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5DBA18-2FC6-4A42-B8A5-C902D4A6380F}">
      <dsp:nvSpPr>
        <dsp:cNvPr id="0" name=""/>
        <dsp:cNvSpPr/>
      </dsp:nvSpPr>
      <dsp:spPr>
        <a:xfrm>
          <a:off x="6888559" y="2511772"/>
          <a:ext cx="91440" cy="43542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3542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B62EE1-91C1-4641-86BC-49F67FAB910B}">
      <dsp:nvSpPr>
        <dsp:cNvPr id="0" name=""/>
        <dsp:cNvSpPr/>
      </dsp:nvSpPr>
      <dsp:spPr>
        <a:xfrm>
          <a:off x="4425416" y="2511772"/>
          <a:ext cx="2508862" cy="435422"/>
        </a:xfrm>
        <a:custGeom>
          <a:avLst/>
          <a:gdLst/>
          <a:ahLst/>
          <a:cxnLst/>
          <a:rect l="0" t="0" r="0" b="0"/>
          <a:pathLst>
            <a:path>
              <a:moveTo>
                <a:pt x="2508862" y="0"/>
              </a:moveTo>
              <a:lnTo>
                <a:pt x="2508862" y="217711"/>
              </a:lnTo>
              <a:lnTo>
                <a:pt x="0" y="217711"/>
              </a:lnTo>
              <a:lnTo>
                <a:pt x="0" y="43542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A8CB17-132B-405B-82CD-2C77A1B5FC33}">
      <dsp:nvSpPr>
        <dsp:cNvPr id="0" name=""/>
        <dsp:cNvSpPr/>
      </dsp:nvSpPr>
      <dsp:spPr>
        <a:xfrm>
          <a:off x="5679848" y="1039629"/>
          <a:ext cx="1254431" cy="4354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7711"/>
              </a:lnTo>
              <a:lnTo>
                <a:pt x="1254431" y="217711"/>
              </a:lnTo>
              <a:lnTo>
                <a:pt x="1254431" y="43542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CDC127-793D-465A-992F-B2B3097E16A2}">
      <dsp:nvSpPr>
        <dsp:cNvPr id="0" name=""/>
        <dsp:cNvSpPr/>
      </dsp:nvSpPr>
      <dsp:spPr>
        <a:xfrm>
          <a:off x="1087178" y="3983914"/>
          <a:ext cx="311015" cy="9537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53782"/>
              </a:lnTo>
              <a:lnTo>
                <a:pt x="311015" y="95378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3BCA12-262B-4247-ADCC-A2C52352D728}">
      <dsp:nvSpPr>
        <dsp:cNvPr id="0" name=""/>
        <dsp:cNvSpPr/>
      </dsp:nvSpPr>
      <dsp:spPr>
        <a:xfrm>
          <a:off x="1870834" y="2511772"/>
          <a:ext cx="91440" cy="43542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3542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36306B-CE4D-4E37-9269-C2BC1D31BB36}">
      <dsp:nvSpPr>
        <dsp:cNvPr id="0" name=""/>
        <dsp:cNvSpPr/>
      </dsp:nvSpPr>
      <dsp:spPr>
        <a:xfrm>
          <a:off x="1916554" y="1039629"/>
          <a:ext cx="3763293" cy="435422"/>
        </a:xfrm>
        <a:custGeom>
          <a:avLst/>
          <a:gdLst/>
          <a:ahLst/>
          <a:cxnLst/>
          <a:rect l="0" t="0" r="0" b="0"/>
          <a:pathLst>
            <a:path>
              <a:moveTo>
                <a:pt x="3763293" y="0"/>
              </a:moveTo>
              <a:lnTo>
                <a:pt x="3763293" y="217711"/>
              </a:lnTo>
              <a:lnTo>
                <a:pt x="0" y="217711"/>
              </a:lnTo>
              <a:lnTo>
                <a:pt x="0" y="43542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00F131-F4EF-46D3-AC84-E94844A2D674}">
      <dsp:nvSpPr>
        <dsp:cNvPr id="0" name=""/>
        <dsp:cNvSpPr/>
      </dsp:nvSpPr>
      <dsp:spPr>
        <a:xfrm>
          <a:off x="4643128" y="2909"/>
          <a:ext cx="2073439" cy="1036719"/>
        </a:xfrm>
        <a:prstGeom prst="rect">
          <a:avLst/>
        </a:prstGeom>
        <a:solidFill>
          <a:srgbClr val="FFFF00"/>
        </a:solidFill>
        <a:ln w="381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ea typeface="+mn-ea"/>
              <a:cs typeface="+mn-cs"/>
            </a:rPr>
            <a:t>Head of Community Networks</a:t>
          </a:r>
          <a:endParaRPr lang="en-GB" sz="1600" kern="1200" dirty="0">
            <a:ea typeface="+mn-ea"/>
            <a:cs typeface="+mn-cs"/>
          </a:endParaRPr>
        </a:p>
      </dsp:txBody>
      <dsp:txXfrm>
        <a:off x="4643128" y="2909"/>
        <a:ext cx="2073439" cy="1036719"/>
      </dsp:txXfrm>
    </dsp:sp>
    <dsp:sp modelId="{E63838C8-753C-4A71-B17C-0819D888051D}">
      <dsp:nvSpPr>
        <dsp:cNvPr id="0" name=""/>
        <dsp:cNvSpPr/>
      </dsp:nvSpPr>
      <dsp:spPr>
        <a:xfrm>
          <a:off x="879834" y="1475052"/>
          <a:ext cx="2073439" cy="1036719"/>
        </a:xfrm>
        <a:prstGeom prst="rect">
          <a:avLst/>
        </a:prstGeom>
        <a:solidFill>
          <a:srgbClr val="FFFF00"/>
        </a:solidFill>
        <a:ln w="3810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ea typeface="+mn-ea"/>
              <a:cs typeface="+mn-cs"/>
            </a:rPr>
            <a:t>Senior Community Engagement Manager</a:t>
          </a:r>
          <a:endParaRPr lang="en-GB" sz="1600" kern="1200" dirty="0">
            <a:ea typeface="+mn-ea"/>
            <a:cs typeface="+mn-cs"/>
          </a:endParaRPr>
        </a:p>
      </dsp:txBody>
      <dsp:txXfrm>
        <a:off x="879834" y="1475052"/>
        <a:ext cx="2073439" cy="1036719"/>
      </dsp:txXfrm>
    </dsp:sp>
    <dsp:sp modelId="{46E06CDC-70C2-4F43-900E-B9FD1D63E0F3}">
      <dsp:nvSpPr>
        <dsp:cNvPr id="0" name=""/>
        <dsp:cNvSpPr/>
      </dsp:nvSpPr>
      <dsp:spPr>
        <a:xfrm>
          <a:off x="879834" y="2947194"/>
          <a:ext cx="2073439" cy="1036719"/>
        </a:xfrm>
        <a:prstGeom prst="rect">
          <a:avLst/>
        </a:prstGeom>
        <a:solidFill>
          <a:srgbClr val="FFFF00"/>
        </a:solidFill>
        <a:ln w="3810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ea typeface="+mn-ea"/>
              <a:cs typeface="+mn-cs"/>
            </a:rPr>
            <a:t>Community Engagement Manager x4 </a:t>
          </a:r>
          <a:endParaRPr lang="en-GB" sz="1600" kern="1200" dirty="0">
            <a:ea typeface="+mn-ea"/>
            <a:cs typeface="+mn-cs"/>
          </a:endParaRPr>
        </a:p>
      </dsp:txBody>
      <dsp:txXfrm>
        <a:off x="879834" y="2947194"/>
        <a:ext cx="2073439" cy="1036719"/>
      </dsp:txXfrm>
    </dsp:sp>
    <dsp:sp modelId="{4A44F24C-09A4-4CF7-806C-18BB33CFBA26}">
      <dsp:nvSpPr>
        <dsp:cNvPr id="0" name=""/>
        <dsp:cNvSpPr/>
      </dsp:nvSpPr>
      <dsp:spPr>
        <a:xfrm>
          <a:off x="1398194" y="4419337"/>
          <a:ext cx="2073439" cy="1036719"/>
        </a:xfrm>
        <a:prstGeom prst="rect">
          <a:avLst/>
        </a:prstGeom>
        <a:solidFill>
          <a:srgbClr val="FFFF00"/>
        </a:solidFill>
        <a:ln w="3810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ea typeface="+mn-ea"/>
              <a:cs typeface="+mn-cs"/>
            </a:rPr>
            <a:t>Peer Support Coordinator Scotland</a:t>
          </a:r>
          <a:r>
            <a:rPr lang="en-US" sz="1600" kern="1200" dirty="0">
              <a:latin typeface="Arial" panose="020B0604020202020204"/>
              <a:ea typeface="+mn-ea"/>
              <a:cs typeface="+mn-cs"/>
            </a:rPr>
            <a:t> (0.6 FTE)</a:t>
          </a:r>
          <a:endParaRPr lang="en-GB" sz="1600" kern="1200" dirty="0">
            <a:ea typeface="+mn-ea"/>
            <a:cs typeface="+mn-cs"/>
          </a:endParaRPr>
        </a:p>
      </dsp:txBody>
      <dsp:txXfrm>
        <a:off x="1398194" y="4419337"/>
        <a:ext cx="2073439" cy="1036719"/>
      </dsp:txXfrm>
    </dsp:sp>
    <dsp:sp modelId="{35AF831C-CAA2-40CA-88D5-CA207E9D3398}">
      <dsp:nvSpPr>
        <dsp:cNvPr id="0" name=""/>
        <dsp:cNvSpPr/>
      </dsp:nvSpPr>
      <dsp:spPr>
        <a:xfrm>
          <a:off x="5897559" y="1475052"/>
          <a:ext cx="2073439" cy="1036719"/>
        </a:xfrm>
        <a:prstGeom prst="rect">
          <a:avLst/>
        </a:prstGeom>
        <a:solidFill>
          <a:srgbClr val="FFFF00"/>
        </a:solidFill>
        <a:ln w="3810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ea typeface="+mn-ea"/>
              <a:cs typeface="+mn-cs"/>
            </a:rPr>
            <a:t>Volunteer and Group Support Manager</a:t>
          </a:r>
          <a:endParaRPr lang="en-GB" sz="1600" kern="1200" dirty="0">
            <a:ea typeface="+mn-ea"/>
            <a:cs typeface="+mn-cs"/>
          </a:endParaRPr>
        </a:p>
      </dsp:txBody>
      <dsp:txXfrm>
        <a:off x="5897559" y="1475052"/>
        <a:ext cx="2073439" cy="1036719"/>
      </dsp:txXfrm>
    </dsp:sp>
    <dsp:sp modelId="{446CE4E4-6C7E-436B-AF69-9947C516584D}">
      <dsp:nvSpPr>
        <dsp:cNvPr id="0" name=""/>
        <dsp:cNvSpPr/>
      </dsp:nvSpPr>
      <dsp:spPr>
        <a:xfrm>
          <a:off x="3388696" y="2947194"/>
          <a:ext cx="2073439" cy="1036719"/>
        </a:xfrm>
        <a:prstGeom prst="rect">
          <a:avLst/>
        </a:prstGeom>
        <a:solidFill>
          <a:srgbClr val="FFFF00"/>
        </a:solidFill>
        <a:ln w="3810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ea typeface="+mn-ea"/>
              <a:cs typeface="+mn-cs"/>
            </a:rPr>
            <a:t>Volunteer Support Officer - Recruitment</a:t>
          </a:r>
          <a:endParaRPr lang="en-GB" sz="1600" kern="1200" dirty="0">
            <a:ea typeface="+mn-ea"/>
            <a:cs typeface="+mn-cs"/>
          </a:endParaRPr>
        </a:p>
      </dsp:txBody>
      <dsp:txXfrm>
        <a:off x="3388696" y="2947194"/>
        <a:ext cx="2073439" cy="1036719"/>
      </dsp:txXfrm>
    </dsp:sp>
    <dsp:sp modelId="{4BACBD21-E0C7-4E9D-8DEB-542F9AD9B3C8}">
      <dsp:nvSpPr>
        <dsp:cNvPr id="0" name=""/>
        <dsp:cNvSpPr/>
      </dsp:nvSpPr>
      <dsp:spPr>
        <a:xfrm>
          <a:off x="5897559" y="2947194"/>
          <a:ext cx="2073439" cy="1036719"/>
        </a:xfrm>
        <a:prstGeom prst="rect">
          <a:avLst/>
        </a:prstGeom>
        <a:solidFill>
          <a:srgbClr val="FFFF00"/>
        </a:solidFill>
        <a:ln w="3810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ea typeface="+mn-ea"/>
              <a:cs typeface="+mn-cs"/>
            </a:rPr>
            <a:t>Volunteer Communication and Learning Officer</a:t>
          </a:r>
          <a:endParaRPr lang="en-GB" sz="1600" kern="1200" dirty="0">
            <a:ea typeface="+mn-ea"/>
            <a:cs typeface="+mn-cs"/>
          </a:endParaRPr>
        </a:p>
      </dsp:txBody>
      <dsp:txXfrm>
        <a:off x="5897559" y="2947194"/>
        <a:ext cx="2073439" cy="1036719"/>
      </dsp:txXfrm>
    </dsp:sp>
    <dsp:sp modelId="{B8721FE2-B9B2-4ADC-83DD-FBD8A488F2FF}">
      <dsp:nvSpPr>
        <dsp:cNvPr id="0" name=""/>
        <dsp:cNvSpPr/>
      </dsp:nvSpPr>
      <dsp:spPr>
        <a:xfrm>
          <a:off x="8406421" y="2947194"/>
          <a:ext cx="2073439" cy="1036719"/>
        </a:xfrm>
        <a:prstGeom prst="rect">
          <a:avLst/>
        </a:prstGeom>
        <a:solidFill>
          <a:srgbClr val="FFFF00"/>
        </a:solidFill>
        <a:ln w="3810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ea typeface="+mn-ea"/>
              <a:cs typeface="+mn-cs"/>
            </a:rPr>
            <a:t>Volunteer and Group Support Officer</a:t>
          </a:r>
        </a:p>
      </dsp:txBody>
      <dsp:txXfrm>
        <a:off x="8406421" y="2947194"/>
        <a:ext cx="2073439" cy="1036719"/>
      </dsp:txXfrm>
    </dsp:sp>
    <dsp:sp modelId="{32933037-DD6D-4D0F-88F3-75ADF259C68A}">
      <dsp:nvSpPr>
        <dsp:cNvPr id="0" name=""/>
        <dsp:cNvSpPr/>
      </dsp:nvSpPr>
      <dsp:spPr>
        <a:xfrm>
          <a:off x="8924781" y="4419337"/>
          <a:ext cx="2073439" cy="1036719"/>
        </a:xfrm>
        <a:prstGeom prst="rect">
          <a:avLst/>
        </a:prstGeom>
        <a:solidFill>
          <a:srgbClr val="FFFF00"/>
        </a:solidFill>
        <a:ln w="3810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ea typeface="+mn-ea"/>
              <a:cs typeface="+mn-cs"/>
            </a:rPr>
            <a:t>Volunteer and Group Administrator x2</a:t>
          </a:r>
        </a:p>
      </dsp:txBody>
      <dsp:txXfrm>
        <a:off x="8924781" y="4419337"/>
        <a:ext cx="2073439" cy="1036719"/>
      </dsp:txXfrm>
    </dsp:sp>
    <dsp:sp modelId="{7D128CEB-1C34-46A4-A655-E6394B0B0850}">
      <dsp:nvSpPr>
        <dsp:cNvPr id="0" name=""/>
        <dsp:cNvSpPr/>
      </dsp:nvSpPr>
      <dsp:spPr>
        <a:xfrm>
          <a:off x="9712253" y="1475052"/>
          <a:ext cx="2073439" cy="1036719"/>
        </a:xfrm>
        <a:prstGeom prst="rect">
          <a:avLst/>
        </a:prstGeom>
        <a:solidFill>
          <a:srgbClr val="FFFF00"/>
        </a:solidFill>
        <a:ln w="3810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ea typeface="+mn-ea"/>
              <a:cs typeface="+mn-cs"/>
            </a:rPr>
            <a:t>Community Development Manager</a:t>
          </a:r>
          <a:endParaRPr lang="en-GB" sz="1600" kern="1200" dirty="0">
            <a:ea typeface="+mn-ea"/>
            <a:cs typeface="+mn-cs"/>
          </a:endParaRPr>
        </a:p>
      </dsp:txBody>
      <dsp:txXfrm>
        <a:off x="9712253" y="1475052"/>
        <a:ext cx="2073439" cy="10367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1874837"/>
          </a:xfrm>
        </p:spPr>
        <p:txBody>
          <a:bodyPr anchor="b"/>
          <a:lstStyle>
            <a:lvl1pPr algn="ctr">
              <a:defRPr sz="6000" baseline="0"/>
            </a:lvl1pPr>
          </a:lstStyle>
          <a:p>
            <a:r>
              <a:rPr lang="en-US"/>
              <a:t>Click to edit title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1956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subtitle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9797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0984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Tex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6388100" cy="30765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0"/>
          </p:nvPr>
        </p:nvSpPr>
        <p:spPr>
          <a:xfrm>
            <a:off x="7543800" y="1825625"/>
            <a:ext cx="3810000" cy="3076575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0572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51211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5588000"/>
            <a:ext cx="12192000" cy="1270001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141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5921" y="5587999"/>
            <a:ext cx="3429812" cy="1394873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736600" y="6223000"/>
            <a:ext cx="39507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>
                <a:latin typeface="FS Me Pro" panose="02000506040000020004" pitchFamily="50" charset="0"/>
              </a:rPr>
              <a:t>macularsociety.org</a:t>
            </a:r>
          </a:p>
        </p:txBody>
      </p:sp>
    </p:spTree>
    <p:extLst>
      <p:ext uri="{BB962C8B-B14F-4D97-AF65-F5344CB8AC3E}">
        <p14:creationId xmlns:p14="http://schemas.microsoft.com/office/powerpoint/2010/main" val="3140243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4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FS Me Pro" panose="02000506040000020004" pitchFamily="50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FS Me Med" pitchFamily="50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FS Me Med" pitchFamily="50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FS Me Med" pitchFamily="50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FS Me Med" pitchFamily="50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FS Me Med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4F9AA915-C1AD-E7F3-1D6D-715B1560B35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88723582"/>
              </p:ext>
            </p:extLst>
          </p:nvPr>
        </p:nvGraphicFramePr>
        <p:xfrm>
          <a:off x="155448" y="54865"/>
          <a:ext cx="11878056" cy="54589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548011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 title" id="{A7DDA74C-C304-421B-8745-69E0D3C9E921}" vid="{A007C12F-F92C-45F5-AF87-05B9FDC6226C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F5A9592BFDEA541872EF91007CE311C" ma:contentTypeVersion="11" ma:contentTypeDescription="Create a new document." ma:contentTypeScope="" ma:versionID="b728de0a801ced8d98d6bdcf06c52c1e">
  <xsd:schema xmlns:xsd="http://www.w3.org/2001/XMLSchema" xmlns:xs="http://www.w3.org/2001/XMLSchema" xmlns:p="http://schemas.microsoft.com/office/2006/metadata/properties" xmlns:ns2="c03de43a-091b-4cf2-b49d-89c9e0cd043d" targetNamespace="http://schemas.microsoft.com/office/2006/metadata/properties" ma:root="true" ma:fieldsID="2d07fd5d94d0fc7603435a0c6ccbc539" ns2:_="">
    <xsd:import namespace="c03de43a-091b-4cf2-b49d-89c9e0cd043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3de43a-091b-4cf2-b49d-89c9e0cd043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18aa2a54-4916-4abb-a5bd-401975c5fc0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03de43a-091b-4cf2-b49d-89c9e0cd043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D3C2CB0-CEF2-44C0-817D-69E862B4F9D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03de43a-091b-4cf2-b49d-89c9e0cd043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2322236-B0AD-4C4A-B90F-093E1FF426B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3DB453E-5EAD-4F6F-AC8D-36A24B5DF486}">
  <ds:schemaRefs>
    <ds:schemaRef ds:uri="434965a6-83fa-435e-af9f-bf6fe0798e43"/>
    <ds:schemaRef ds:uri="64eaa5b5-b1ae-4412-ba24-f8134bf4a35a"/>
    <ds:schemaRef ds:uri="e84a3cf7-9075-4219-818e-cd097cb947c2"/>
    <ds:schemaRef ds:uri="http://schemas.microsoft.com/office/2006/metadata/properties"/>
    <ds:schemaRef ds:uri="http://schemas.microsoft.com/office/infopath/2007/PartnerControls"/>
    <ds:schemaRef ds:uri="c03de43a-091b-4cf2-b49d-89c9e0cd043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macular Society template 2019</Template>
  <TotalTime>0</TotalTime>
  <Words>56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Ross Vickery</dc:creator>
  <cp:lastModifiedBy>Jessica Kirby</cp:lastModifiedBy>
  <cp:revision>8</cp:revision>
  <dcterms:created xsi:type="dcterms:W3CDTF">2019-01-25T09:58:00Z</dcterms:created>
  <dcterms:modified xsi:type="dcterms:W3CDTF">2025-10-16T11:23:09Z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0x010100EF5A9592BFDEA541872EF91007CE311C</vt:lpwstr>
  </property>
  <property fmtid="{D5CDD505-2E9C-101B-9397-08002B2CF9AE}" pid="3" name="Order">
    <vt:r8>480600</vt:r8>
  </property>
  <property fmtid="{D5CDD505-2E9C-101B-9397-08002B2CF9AE}" pid="4" name="MediaServiceImageTags">
    <vt:lpwstr/>
  </property>
</Properties>
</file>